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charts/chart4.xml" ContentType="application/vnd.openxmlformats-officedocument.drawingml.chart+xml"/>
  <Override PartName="/ppt/notesSlides/notesSlide16.xml" ContentType="application/vnd.openxmlformats-officedocument.presentationml.notesSlide+xml"/>
  <Override PartName="/ppt/charts/chart5.xml" ContentType="application/vnd.openxmlformats-officedocument.drawingml.chart+xml"/>
  <Override PartName="/ppt/notesSlides/notesSlide17.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68"/>
  </p:notesMasterIdLst>
  <p:handoutMasterIdLst>
    <p:handoutMasterId r:id="rId69"/>
  </p:handoutMasterIdLst>
  <p:sldIdLst>
    <p:sldId id="607" r:id="rId2"/>
    <p:sldId id="608" r:id="rId3"/>
    <p:sldId id="650" r:id="rId4"/>
    <p:sldId id="590" r:id="rId5"/>
    <p:sldId id="651" r:id="rId6"/>
    <p:sldId id="648" r:id="rId7"/>
    <p:sldId id="658" r:id="rId8"/>
    <p:sldId id="659" r:id="rId9"/>
    <p:sldId id="593" r:id="rId10"/>
    <p:sldId id="594" r:id="rId11"/>
    <p:sldId id="595" r:id="rId12"/>
    <p:sldId id="641" r:id="rId13"/>
    <p:sldId id="597" r:id="rId14"/>
    <p:sldId id="642" r:id="rId15"/>
    <p:sldId id="645" r:id="rId16"/>
    <p:sldId id="599" r:id="rId17"/>
    <p:sldId id="600" r:id="rId18"/>
    <p:sldId id="601" r:id="rId19"/>
    <p:sldId id="603" r:id="rId20"/>
    <p:sldId id="605" r:id="rId21"/>
    <p:sldId id="604" r:id="rId22"/>
    <p:sldId id="606" r:id="rId23"/>
    <p:sldId id="609" r:id="rId24"/>
    <p:sldId id="610" r:id="rId25"/>
    <p:sldId id="612" r:id="rId26"/>
    <p:sldId id="611" r:id="rId27"/>
    <p:sldId id="613" r:id="rId28"/>
    <p:sldId id="614" r:id="rId29"/>
    <p:sldId id="615" r:id="rId30"/>
    <p:sldId id="616" r:id="rId31"/>
    <p:sldId id="617" r:id="rId32"/>
    <p:sldId id="618" r:id="rId33"/>
    <p:sldId id="619" r:id="rId34"/>
    <p:sldId id="620" r:id="rId35"/>
    <p:sldId id="621" r:id="rId36"/>
    <p:sldId id="622" r:id="rId37"/>
    <p:sldId id="623" r:id="rId38"/>
    <p:sldId id="624" r:id="rId39"/>
    <p:sldId id="625" r:id="rId40"/>
    <p:sldId id="626" r:id="rId41"/>
    <p:sldId id="627" r:id="rId42"/>
    <p:sldId id="628" r:id="rId43"/>
    <p:sldId id="629" r:id="rId44"/>
    <p:sldId id="630" r:id="rId45"/>
    <p:sldId id="631" r:id="rId46"/>
    <p:sldId id="633" r:id="rId47"/>
    <p:sldId id="638" r:id="rId48"/>
    <p:sldId id="634" r:id="rId49"/>
    <p:sldId id="635" r:id="rId50"/>
    <p:sldId id="636" r:id="rId51"/>
    <p:sldId id="637" r:id="rId52"/>
    <p:sldId id="576" r:id="rId53"/>
    <p:sldId id="577" r:id="rId54"/>
    <p:sldId id="655" r:id="rId55"/>
    <p:sldId id="656" r:id="rId56"/>
    <p:sldId id="657" r:id="rId57"/>
    <p:sldId id="654" r:id="rId58"/>
    <p:sldId id="581" r:id="rId59"/>
    <p:sldId id="578" r:id="rId60"/>
    <p:sldId id="580" r:id="rId61"/>
    <p:sldId id="639" r:id="rId62"/>
    <p:sldId id="640" r:id="rId63"/>
    <p:sldId id="583" r:id="rId64"/>
    <p:sldId id="575" r:id="rId65"/>
    <p:sldId id="646" r:id="rId66"/>
    <p:sldId id="587" r:id="rId67"/>
  </p:sldIdLst>
  <p:sldSz cx="9144000" cy="5143500" type="screen16x9"/>
  <p:notesSz cx="9144000" cy="6858000"/>
  <p:defaultTex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863" indent="1143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313" indent="2286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763" indent="3429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4213" indent="455613"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B9BE78"/>
    <a:srgbClr val="0070C0"/>
    <a:srgbClr val="B8B8B8"/>
    <a:srgbClr val="4D4D4D"/>
    <a:srgbClr val="5E4847"/>
    <a:srgbClr val="604847"/>
    <a:srgbClr val="AB9E4B"/>
    <a:srgbClr val="9FB3A9"/>
    <a:srgbClr val="707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08" autoAdjust="0"/>
    <p:restoredTop sz="91872" autoAdjust="0"/>
  </p:normalViewPr>
  <p:slideViewPr>
    <p:cSldViewPr snapToGrid="0" showGuides="1">
      <p:cViewPr>
        <p:scale>
          <a:sx n="125" d="100"/>
          <a:sy n="125" d="100"/>
        </p:scale>
        <p:origin x="-80" y="-560"/>
      </p:cViewPr>
      <p:guideLst>
        <p:guide orient="horz" pos="347"/>
        <p:guide orient="horz" pos="700"/>
        <p:guide pos="509"/>
        <p:guide pos="5759"/>
        <p:guide pos="2886"/>
      </p:guideLst>
    </p:cSldViewPr>
  </p:slideViewPr>
  <p:outlineViewPr>
    <p:cViewPr>
      <p:scale>
        <a:sx n="33" d="100"/>
        <a:sy n="33" d="100"/>
      </p:scale>
      <p:origin x="0" y="0"/>
    </p:cViewPr>
  </p:outlineViewPr>
  <p:notesTextViewPr>
    <p:cViewPr>
      <p:scale>
        <a:sx n="1" d="1"/>
        <a:sy n="1" d="1"/>
      </p:scale>
      <p:origin x="0" y="0"/>
    </p:cViewPr>
  </p:notesTextViewPr>
  <p:sorterViewPr>
    <p:cViewPr>
      <p:scale>
        <a:sx n="89" d="100"/>
        <a:sy n="89" d="100"/>
      </p:scale>
      <p:origin x="0" y="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79882214515865"/>
          <c:y val="0.0707384835396915"/>
          <c:w val="0.694157645370877"/>
          <c:h val="0.824047037675745"/>
        </c:manualLayout>
      </c:layout>
      <c:barChart>
        <c:barDir val="col"/>
        <c:grouping val="clustered"/>
        <c:varyColors val="0"/>
        <c:ser>
          <c:idx val="0"/>
          <c:order val="0"/>
          <c:tx>
            <c:strRef>
              <c:f>Sheet1!$B$1</c:f>
              <c:strCache>
                <c:ptCount val="1"/>
                <c:pt idx="0">
                  <c:v>Sales</c:v>
                </c:pt>
              </c:strCache>
            </c:strRef>
          </c:tx>
          <c:spPr>
            <a:solidFill>
              <a:schemeClr val="tx2"/>
            </a:solidFill>
          </c:spPr>
          <c:invertIfNegative val="0"/>
          <c:cat>
            <c:strRef>
              <c:f>Sheet1!$A$2:$A$7</c:f>
              <c:strCache>
                <c:ptCount val="6"/>
                <c:pt idx="0">
                  <c:v>1st </c:v>
                </c:pt>
                <c:pt idx="1">
                  <c:v>2nd </c:v>
                </c:pt>
                <c:pt idx="2">
                  <c:v>3rd </c:v>
                </c:pt>
                <c:pt idx="3">
                  <c:v>4th </c:v>
                </c:pt>
                <c:pt idx="4">
                  <c:v>5th</c:v>
                </c:pt>
                <c:pt idx="5">
                  <c:v>6th</c:v>
                </c:pt>
              </c:strCache>
            </c:strRef>
          </c:cat>
          <c:val>
            <c:numRef>
              <c:f>Sheet1!$B$2:$B$7</c:f>
              <c:numCache>
                <c:formatCode>General</c:formatCode>
                <c:ptCount val="6"/>
                <c:pt idx="0">
                  <c:v>5.2</c:v>
                </c:pt>
                <c:pt idx="1">
                  <c:v>3.2</c:v>
                </c:pt>
                <c:pt idx="2">
                  <c:v>4.9</c:v>
                </c:pt>
                <c:pt idx="3">
                  <c:v>3.2</c:v>
                </c:pt>
                <c:pt idx="4">
                  <c:v>4.4</c:v>
                </c:pt>
                <c:pt idx="5">
                  <c:v>5.1</c:v>
                </c:pt>
              </c:numCache>
            </c:numRef>
          </c:val>
        </c:ser>
        <c:ser>
          <c:idx val="1"/>
          <c:order val="1"/>
          <c:tx>
            <c:strRef>
              <c:f>Sheet1!$C$1</c:f>
              <c:strCache>
                <c:ptCount val="1"/>
                <c:pt idx="0">
                  <c:v>Column1</c:v>
                </c:pt>
              </c:strCache>
            </c:strRef>
          </c:tx>
          <c:invertIfNegative val="0"/>
          <c:cat>
            <c:strRef>
              <c:f>Sheet1!$A$2:$A$7</c:f>
              <c:strCache>
                <c:ptCount val="6"/>
                <c:pt idx="0">
                  <c:v>1st </c:v>
                </c:pt>
                <c:pt idx="1">
                  <c:v>2nd </c:v>
                </c:pt>
                <c:pt idx="2">
                  <c:v>3rd </c:v>
                </c:pt>
                <c:pt idx="3">
                  <c:v>4th </c:v>
                </c:pt>
                <c:pt idx="4">
                  <c:v>5th</c:v>
                </c:pt>
                <c:pt idx="5">
                  <c:v>6th</c:v>
                </c:pt>
              </c:strCache>
            </c:strRef>
          </c:cat>
          <c:val>
            <c:numRef>
              <c:f>Sheet1!$C$2:$C$7</c:f>
              <c:numCache>
                <c:formatCode>General</c:formatCode>
                <c:ptCount val="6"/>
                <c:pt idx="0">
                  <c:v>3.2</c:v>
                </c:pt>
                <c:pt idx="1">
                  <c:v>5.1</c:v>
                </c:pt>
                <c:pt idx="2">
                  <c:v>2.6</c:v>
                </c:pt>
                <c:pt idx="3">
                  <c:v>3.1</c:v>
                </c:pt>
                <c:pt idx="4">
                  <c:v>4.8</c:v>
                </c:pt>
                <c:pt idx="5">
                  <c:v>3.9</c:v>
                </c:pt>
              </c:numCache>
            </c:numRef>
          </c:val>
        </c:ser>
        <c:ser>
          <c:idx val="2"/>
          <c:order val="2"/>
          <c:tx>
            <c:strRef>
              <c:f>Sheet1!$D$1</c:f>
              <c:strCache>
                <c:ptCount val="1"/>
                <c:pt idx="0">
                  <c:v>Column2</c:v>
                </c:pt>
              </c:strCache>
            </c:strRef>
          </c:tx>
          <c:invertIfNegative val="0"/>
          <c:cat>
            <c:strRef>
              <c:f>Sheet1!$A$2:$A$7</c:f>
              <c:strCache>
                <c:ptCount val="6"/>
                <c:pt idx="0">
                  <c:v>1st </c:v>
                </c:pt>
                <c:pt idx="1">
                  <c:v>2nd </c:v>
                </c:pt>
                <c:pt idx="2">
                  <c:v>3rd </c:v>
                </c:pt>
                <c:pt idx="3">
                  <c:v>4th </c:v>
                </c:pt>
                <c:pt idx="4">
                  <c:v>5th</c:v>
                </c:pt>
                <c:pt idx="5">
                  <c:v>6th</c:v>
                </c:pt>
              </c:strCache>
            </c:strRef>
          </c:cat>
          <c:val>
            <c:numRef>
              <c:f>Sheet1!$D$2:$D$7</c:f>
              <c:numCache>
                <c:formatCode>General</c:formatCode>
                <c:ptCount val="6"/>
                <c:pt idx="0">
                  <c:v>4.2</c:v>
                </c:pt>
                <c:pt idx="1">
                  <c:v>3.4</c:v>
                </c:pt>
                <c:pt idx="2">
                  <c:v>4.1</c:v>
                </c:pt>
                <c:pt idx="3">
                  <c:v>3.6</c:v>
                </c:pt>
                <c:pt idx="4">
                  <c:v>4.1</c:v>
                </c:pt>
                <c:pt idx="5">
                  <c:v>1.9</c:v>
                </c:pt>
              </c:numCache>
            </c:numRef>
          </c:val>
        </c:ser>
        <c:ser>
          <c:idx val="3"/>
          <c:order val="3"/>
          <c:tx>
            <c:strRef>
              <c:f>Sheet1!$E$1</c:f>
              <c:strCache>
                <c:ptCount val="1"/>
                <c:pt idx="0">
                  <c:v>Column3</c:v>
                </c:pt>
              </c:strCache>
            </c:strRef>
          </c:tx>
          <c:invertIfNegative val="0"/>
          <c:cat>
            <c:strRef>
              <c:f>Sheet1!$A$2:$A$7</c:f>
              <c:strCache>
                <c:ptCount val="6"/>
                <c:pt idx="0">
                  <c:v>1st </c:v>
                </c:pt>
                <c:pt idx="1">
                  <c:v>2nd </c:v>
                </c:pt>
                <c:pt idx="2">
                  <c:v>3rd </c:v>
                </c:pt>
                <c:pt idx="3">
                  <c:v>4th </c:v>
                </c:pt>
                <c:pt idx="4">
                  <c:v>5th</c:v>
                </c:pt>
                <c:pt idx="5">
                  <c:v>6th</c:v>
                </c:pt>
              </c:strCache>
            </c:strRef>
          </c:cat>
          <c:val>
            <c:numRef>
              <c:f>Sheet1!$E$2:$E$7</c:f>
              <c:numCache>
                <c:formatCode>General</c:formatCode>
                <c:ptCount val="6"/>
                <c:pt idx="0">
                  <c:v>2.6</c:v>
                </c:pt>
                <c:pt idx="1">
                  <c:v>3.1</c:v>
                </c:pt>
                <c:pt idx="2">
                  <c:v>1.3</c:v>
                </c:pt>
                <c:pt idx="3">
                  <c:v>1.6</c:v>
                </c:pt>
                <c:pt idx="4">
                  <c:v>2.4</c:v>
                </c:pt>
                <c:pt idx="5">
                  <c:v>1.5</c:v>
                </c:pt>
              </c:numCache>
            </c:numRef>
          </c:val>
        </c:ser>
        <c:dLbls>
          <c:showLegendKey val="0"/>
          <c:showVal val="0"/>
          <c:showCatName val="0"/>
          <c:showSerName val="0"/>
          <c:showPercent val="0"/>
          <c:showBubbleSize val="0"/>
        </c:dLbls>
        <c:gapWidth val="150"/>
        <c:axId val="836445176"/>
        <c:axId val="506126728"/>
      </c:barChart>
      <c:catAx>
        <c:axId val="836445176"/>
        <c:scaling>
          <c:orientation val="minMax"/>
        </c:scaling>
        <c:delete val="0"/>
        <c:axPos val="b"/>
        <c:numFmt formatCode="General" sourceLinked="1"/>
        <c:majorTickMark val="out"/>
        <c:minorTickMark val="none"/>
        <c:tickLblPos val="nextTo"/>
        <c:txPr>
          <a:bodyPr/>
          <a:lstStyle/>
          <a:p>
            <a:pPr>
              <a:defRPr sz="998">
                <a:latin typeface="Arial" pitchFamily="34" charset="0"/>
                <a:cs typeface="Arial" pitchFamily="34" charset="0"/>
              </a:defRPr>
            </a:pPr>
            <a:endParaRPr lang="en-US"/>
          </a:p>
        </c:txPr>
        <c:crossAx val="506126728"/>
        <c:crosses val="autoZero"/>
        <c:auto val="1"/>
        <c:lblAlgn val="ctr"/>
        <c:lblOffset val="100"/>
        <c:noMultiLvlLbl val="0"/>
      </c:catAx>
      <c:valAx>
        <c:axId val="506126728"/>
        <c:scaling>
          <c:orientation val="minMax"/>
        </c:scaling>
        <c:delete val="0"/>
        <c:axPos val="l"/>
        <c:majorGridlines/>
        <c:numFmt formatCode="General" sourceLinked="1"/>
        <c:majorTickMark val="out"/>
        <c:minorTickMark val="none"/>
        <c:tickLblPos val="nextTo"/>
        <c:txPr>
          <a:bodyPr/>
          <a:lstStyle/>
          <a:p>
            <a:pPr>
              <a:defRPr sz="998">
                <a:latin typeface="Arial" pitchFamily="34" charset="0"/>
                <a:cs typeface="Arial" pitchFamily="34" charset="0"/>
              </a:defRPr>
            </a:pPr>
            <a:endParaRPr lang="en-US"/>
          </a:p>
        </c:txPr>
        <c:crossAx val="836445176"/>
        <c:crosses val="autoZero"/>
        <c:crossBetween val="between"/>
      </c:valAx>
      <c:spPr>
        <a:noFill/>
        <a:ln w="25365">
          <a:noFill/>
        </a:ln>
      </c:spPr>
    </c:plotArea>
    <c:legend>
      <c:legendPos val="r"/>
      <c:layout>
        <c:manualLayout>
          <c:xMode val="edge"/>
          <c:yMode val="edge"/>
          <c:x val="0.794088170319582"/>
          <c:y val="0.529195170603676"/>
          <c:w val="0.189704671407189"/>
          <c:h val="0.378555380577428"/>
        </c:manualLayout>
      </c:layout>
      <c:overlay val="0"/>
      <c:txPr>
        <a:bodyPr/>
        <a:lstStyle/>
        <a:p>
          <a:pPr>
            <a:defRPr sz="998">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1794"/>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6461942257218"/>
          <c:y val="0.0629541244032345"/>
          <c:w val="0.631389763779528"/>
          <c:h val="0.808080729176838"/>
        </c:manualLayout>
      </c:layout>
      <c:barChart>
        <c:barDir val="bar"/>
        <c:grouping val="clustered"/>
        <c:varyColors val="0"/>
        <c:ser>
          <c:idx val="0"/>
          <c:order val="0"/>
          <c:tx>
            <c:strRef>
              <c:f>Sheet1!$B$1</c:f>
              <c:strCache>
                <c:ptCount val="1"/>
                <c:pt idx="0">
                  <c:v>Series 1</c:v>
                </c:pt>
              </c:strCache>
            </c:strRef>
          </c:tx>
          <c:spPr>
            <a:solidFill>
              <a:schemeClr val="tx2"/>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50"/>
        <c:axId val="494847752"/>
        <c:axId val="493944232"/>
      </c:barChart>
      <c:catAx>
        <c:axId val="494847752"/>
        <c:scaling>
          <c:orientation val="minMax"/>
        </c:scaling>
        <c:delete val="0"/>
        <c:axPos val="l"/>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493944232"/>
        <c:crosses val="autoZero"/>
        <c:auto val="1"/>
        <c:lblAlgn val="ctr"/>
        <c:lblOffset val="100"/>
        <c:noMultiLvlLbl val="0"/>
      </c:catAx>
      <c:valAx>
        <c:axId val="493944232"/>
        <c:scaling>
          <c:orientation val="minMax"/>
        </c:scaling>
        <c:delete val="0"/>
        <c:axPos val="b"/>
        <c:majorGridlines/>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494847752"/>
        <c:crosses val="autoZero"/>
        <c:crossBetween val="between"/>
      </c:valAx>
      <c:spPr>
        <a:noFill/>
        <a:ln w="25386">
          <a:noFill/>
        </a:ln>
      </c:spPr>
    </c:plotArea>
    <c:legend>
      <c:legendPos val="r"/>
      <c:layout>
        <c:manualLayout>
          <c:xMode val="edge"/>
          <c:yMode val="edge"/>
          <c:x val="0.807435069056306"/>
          <c:y val="0.584757662264329"/>
          <c:w val="0.174453138755472"/>
          <c:h val="0.323312733318694"/>
        </c:manualLayout>
      </c:layout>
      <c:overlay val="0"/>
      <c:txPr>
        <a:bodyPr/>
        <a:lstStyle/>
        <a:p>
          <a:pPr>
            <a:defRPr>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998"/>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1400513644265"/>
          <c:y val="0.106692579249519"/>
          <c:w val="0.631895375494995"/>
          <c:h val="0.771103891482723"/>
        </c:manualLayout>
      </c:layout>
      <c:lineChart>
        <c:grouping val="standard"/>
        <c:varyColors val="0"/>
        <c:ser>
          <c:idx val="0"/>
          <c:order val="0"/>
          <c:tx>
            <c:strRef>
              <c:f>Sheet1!$B$1</c:f>
              <c:strCache>
                <c:ptCount val="1"/>
                <c:pt idx="0">
                  <c:v>Oracle</c:v>
                </c:pt>
              </c:strCache>
            </c:strRef>
          </c:tx>
          <c:spPr>
            <a:ln>
              <a:solidFill>
                <a:schemeClr val="tx2"/>
              </a:solidFill>
            </a:ln>
          </c:spPr>
          <c:marker>
            <c:symbol val="none"/>
          </c:marker>
          <c:cat>
            <c:strRef>
              <c:f>Sheet1!$A$2:$A$7</c:f>
              <c:strCache>
                <c:ptCount val="6"/>
                <c:pt idx="0">
                  <c:v>Jan </c:v>
                </c:pt>
                <c:pt idx="1">
                  <c:v>Feb</c:v>
                </c:pt>
                <c:pt idx="2">
                  <c:v>Mar</c:v>
                </c:pt>
                <c:pt idx="3">
                  <c:v>Apr</c:v>
                </c:pt>
                <c:pt idx="4">
                  <c:v>May</c:v>
                </c:pt>
                <c:pt idx="5">
                  <c:v>Jun</c:v>
                </c:pt>
              </c:strCache>
            </c:strRef>
          </c:cat>
          <c:val>
            <c:numRef>
              <c:f>Sheet1!$B$2:$B$7</c:f>
              <c:numCache>
                <c:formatCode>General</c:formatCode>
                <c:ptCount val="6"/>
                <c:pt idx="0">
                  <c:v>2.2</c:v>
                </c:pt>
                <c:pt idx="1">
                  <c:v>3.2</c:v>
                </c:pt>
                <c:pt idx="2">
                  <c:v>3.4</c:v>
                </c:pt>
                <c:pt idx="3">
                  <c:v>3.5</c:v>
                </c:pt>
                <c:pt idx="4">
                  <c:v>4.4</c:v>
                </c:pt>
                <c:pt idx="5">
                  <c:v>5.4</c:v>
                </c:pt>
              </c:numCache>
            </c:numRef>
          </c:val>
          <c:smooth val="0"/>
        </c:ser>
        <c:ser>
          <c:idx val="1"/>
          <c:order val="1"/>
          <c:tx>
            <c:strRef>
              <c:f>Sheet1!$C$1</c:f>
              <c:strCache>
                <c:ptCount val="1"/>
                <c:pt idx="0">
                  <c:v>Company 1</c:v>
                </c:pt>
              </c:strCache>
            </c:strRef>
          </c:tx>
          <c:marker>
            <c:symbol val="none"/>
          </c:marker>
          <c:cat>
            <c:strRef>
              <c:f>Sheet1!$A$2:$A$7</c:f>
              <c:strCache>
                <c:ptCount val="6"/>
                <c:pt idx="0">
                  <c:v>Jan </c:v>
                </c:pt>
                <c:pt idx="1">
                  <c:v>Feb</c:v>
                </c:pt>
                <c:pt idx="2">
                  <c:v>Mar</c:v>
                </c:pt>
                <c:pt idx="3">
                  <c:v>Apr</c:v>
                </c:pt>
                <c:pt idx="4">
                  <c:v>May</c:v>
                </c:pt>
                <c:pt idx="5">
                  <c:v>Jun</c:v>
                </c:pt>
              </c:strCache>
            </c:strRef>
          </c:cat>
          <c:val>
            <c:numRef>
              <c:f>Sheet1!$C$2:$C$7</c:f>
              <c:numCache>
                <c:formatCode>General</c:formatCode>
                <c:ptCount val="6"/>
                <c:pt idx="0">
                  <c:v>1.2</c:v>
                </c:pt>
                <c:pt idx="1">
                  <c:v>5.1</c:v>
                </c:pt>
                <c:pt idx="2">
                  <c:v>2.6</c:v>
                </c:pt>
                <c:pt idx="3">
                  <c:v>3.1</c:v>
                </c:pt>
                <c:pt idx="4">
                  <c:v>2.8</c:v>
                </c:pt>
                <c:pt idx="5">
                  <c:v>3.9</c:v>
                </c:pt>
              </c:numCache>
            </c:numRef>
          </c:val>
          <c:smooth val="0"/>
        </c:ser>
        <c:ser>
          <c:idx val="2"/>
          <c:order val="2"/>
          <c:tx>
            <c:strRef>
              <c:f>Sheet1!$D$1</c:f>
              <c:strCache>
                <c:ptCount val="1"/>
                <c:pt idx="0">
                  <c:v>Company 2</c:v>
                </c:pt>
              </c:strCache>
            </c:strRef>
          </c:tx>
          <c:marker>
            <c:symbol val="none"/>
          </c:marker>
          <c:cat>
            <c:strRef>
              <c:f>Sheet1!$A$2:$A$7</c:f>
              <c:strCache>
                <c:ptCount val="6"/>
                <c:pt idx="0">
                  <c:v>Jan </c:v>
                </c:pt>
                <c:pt idx="1">
                  <c:v>Feb</c:v>
                </c:pt>
                <c:pt idx="2">
                  <c:v>Mar</c:v>
                </c:pt>
                <c:pt idx="3">
                  <c:v>Apr</c:v>
                </c:pt>
                <c:pt idx="4">
                  <c:v>May</c:v>
                </c:pt>
                <c:pt idx="5">
                  <c:v>Jun</c:v>
                </c:pt>
              </c:strCache>
            </c:strRef>
          </c:cat>
          <c:val>
            <c:numRef>
              <c:f>Sheet1!$D$2:$D$7</c:f>
              <c:numCache>
                <c:formatCode>General</c:formatCode>
                <c:ptCount val="6"/>
                <c:pt idx="0">
                  <c:v>0.2</c:v>
                </c:pt>
                <c:pt idx="1">
                  <c:v>2.4</c:v>
                </c:pt>
                <c:pt idx="2">
                  <c:v>4.1</c:v>
                </c:pt>
                <c:pt idx="3">
                  <c:v>3.6</c:v>
                </c:pt>
                <c:pt idx="4">
                  <c:v>2.8</c:v>
                </c:pt>
                <c:pt idx="5">
                  <c:v>1.9</c:v>
                </c:pt>
              </c:numCache>
            </c:numRef>
          </c:val>
          <c:smooth val="0"/>
        </c:ser>
        <c:ser>
          <c:idx val="3"/>
          <c:order val="3"/>
          <c:tx>
            <c:strRef>
              <c:f>Sheet1!$E$1</c:f>
              <c:strCache>
                <c:ptCount val="1"/>
                <c:pt idx="0">
                  <c:v>Company 3</c:v>
                </c:pt>
              </c:strCache>
            </c:strRef>
          </c:tx>
          <c:marker>
            <c:symbol val="none"/>
          </c:marker>
          <c:cat>
            <c:strRef>
              <c:f>Sheet1!$A$2:$A$7</c:f>
              <c:strCache>
                <c:ptCount val="6"/>
                <c:pt idx="0">
                  <c:v>Jan </c:v>
                </c:pt>
                <c:pt idx="1">
                  <c:v>Feb</c:v>
                </c:pt>
                <c:pt idx="2">
                  <c:v>Mar</c:v>
                </c:pt>
                <c:pt idx="3">
                  <c:v>Apr</c:v>
                </c:pt>
                <c:pt idx="4">
                  <c:v>May</c:v>
                </c:pt>
                <c:pt idx="5">
                  <c:v>Jun</c:v>
                </c:pt>
              </c:strCache>
            </c:strRef>
          </c:cat>
          <c:val>
            <c:numRef>
              <c:f>Sheet1!$E$2:$E$7</c:f>
              <c:numCache>
                <c:formatCode>General</c:formatCode>
                <c:ptCount val="6"/>
                <c:pt idx="0">
                  <c:v>1.6</c:v>
                </c:pt>
                <c:pt idx="1">
                  <c:v>4.1</c:v>
                </c:pt>
                <c:pt idx="2">
                  <c:v>5.3</c:v>
                </c:pt>
                <c:pt idx="3">
                  <c:v>1.6</c:v>
                </c:pt>
                <c:pt idx="4">
                  <c:v>2.4</c:v>
                </c:pt>
                <c:pt idx="5">
                  <c:v>3.5</c:v>
                </c:pt>
              </c:numCache>
            </c:numRef>
          </c:val>
          <c:smooth val="0"/>
        </c:ser>
        <c:dLbls>
          <c:showLegendKey val="0"/>
          <c:showVal val="0"/>
          <c:showCatName val="0"/>
          <c:showSerName val="0"/>
          <c:showPercent val="0"/>
          <c:showBubbleSize val="0"/>
        </c:dLbls>
        <c:marker val="1"/>
        <c:smooth val="0"/>
        <c:axId val="493917576"/>
        <c:axId val="494009832"/>
      </c:lineChart>
      <c:catAx>
        <c:axId val="493917576"/>
        <c:scaling>
          <c:orientation val="minMax"/>
        </c:scaling>
        <c:delete val="0"/>
        <c:axPos val="b"/>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494009832"/>
        <c:crosses val="autoZero"/>
        <c:auto val="1"/>
        <c:lblAlgn val="ctr"/>
        <c:lblOffset val="100"/>
        <c:noMultiLvlLbl val="0"/>
      </c:catAx>
      <c:valAx>
        <c:axId val="494009832"/>
        <c:scaling>
          <c:orientation val="minMax"/>
        </c:scaling>
        <c:delete val="0"/>
        <c:axPos val="l"/>
        <c:majorGridlines/>
        <c:numFmt formatCode="\$#,##0.000" sourceLinked="0"/>
        <c:majorTickMark val="out"/>
        <c:minorTickMark val="none"/>
        <c:tickLblPos val="nextTo"/>
        <c:txPr>
          <a:bodyPr/>
          <a:lstStyle/>
          <a:p>
            <a:pPr>
              <a:defRPr>
                <a:latin typeface="Arial" pitchFamily="34" charset="0"/>
                <a:cs typeface="Arial" pitchFamily="34" charset="0"/>
              </a:defRPr>
            </a:pPr>
            <a:endParaRPr lang="en-US"/>
          </a:p>
        </c:txPr>
        <c:crossAx val="493917576"/>
        <c:crosses val="autoZero"/>
        <c:crossBetween val="between"/>
      </c:valAx>
      <c:spPr>
        <a:noFill/>
        <a:ln w="25400">
          <a:noFill/>
        </a:ln>
      </c:spPr>
    </c:plotArea>
    <c:legend>
      <c:legendPos val="r"/>
      <c:layout>
        <c:manualLayout>
          <c:xMode val="edge"/>
          <c:yMode val="edge"/>
          <c:x val="0.784504433008866"/>
          <c:y val="0.563561041356317"/>
          <c:w val="0.17046760493521"/>
          <c:h val="0.337106375216612"/>
        </c:manualLayout>
      </c:layout>
      <c:overlay val="0"/>
      <c:txPr>
        <a:bodyPr/>
        <a:lstStyle/>
        <a:p>
          <a:pPr>
            <a:defRPr>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999"/>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73376352087245"/>
          <c:y val="0.0675238000083189"/>
          <c:w val="0.665456249359068"/>
          <c:h val="0.797914012513525"/>
        </c:manualLayout>
      </c:layout>
      <c:barChart>
        <c:barDir val="col"/>
        <c:grouping val="stacked"/>
        <c:varyColors val="0"/>
        <c:ser>
          <c:idx val="0"/>
          <c:order val="0"/>
          <c:tx>
            <c:strRef>
              <c:f>Sheet1!$B$1</c:f>
              <c:strCache>
                <c:ptCount val="1"/>
                <c:pt idx="0">
                  <c:v>Sales</c:v>
                </c:pt>
              </c:strCache>
            </c:strRef>
          </c:tx>
          <c:spPr>
            <a:solidFill>
              <a:schemeClr val="tx2"/>
            </a:solidFill>
          </c:spPr>
          <c:invertIfNegative val="0"/>
          <c:cat>
            <c:strRef>
              <c:f>Sheet1!$A$2:$A$7</c:f>
              <c:strCache>
                <c:ptCount val="6"/>
                <c:pt idx="0">
                  <c:v>1st </c:v>
                </c:pt>
                <c:pt idx="1">
                  <c:v>2nd </c:v>
                </c:pt>
                <c:pt idx="2">
                  <c:v>3rd </c:v>
                </c:pt>
                <c:pt idx="3">
                  <c:v>4th </c:v>
                </c:pt>
                <c:pt idx="4">
                  <c:v>5th</c:v>
                </c:pt>
                <c:pt idx="5">
                  <c:v>6th</c:v>
                </c:pt>
              </c:strCache>
            </c:strRef>
          </c:cat>
          <c:val>
            <c:numRef>
              <c:f>Sheet1!$B$2:$B$7</c:f>
              <c:numCache>
                <c:formatCode>General</c:formatCode>
                <c:ptCount val="6"/>
                <c:pt idx="0">
                  <c:v>5.2</c:v>
                </c:pt>
                <c:pt idx="1">
                  <c:v>3.2</c:v>
                </c:pt>
                <c:pt idx="2">
                  <c:v>1.4</c:v>
                </c:pt>
                <c:pt idx="3">
                  <c:v>1.2</c:v>
                </c:pt>
                <c:pt idx="4">
                  <c:v>3.4</c:v>
                </c:pt>
                <c:pt idx="5">
                  <c:v>2.4</c:v>
                </c:pt>
              </c:numCache>
            </c:numRef>
          </c:val>
        </c:ser>
        <c:ser>
          <c:idx val="1"/>
          <c:order val="1"/>
          <c:tx>
            <c:strRef>
              <c:f>Sheet1!$C$1</c:f>
              <c:strCache>
                <c:ptCount val="1"/>
                <c:pt idx="0">
                  <c:v>Column1</c:v>
                </c:pt>
              </c:strCache>
            </c:strRef>
          </c:tx>
          <c:invertIfNegative val="0"/>
          <c:cat>
            <c:strRef>
              <c:f>Sheet1!$A$2:$A$7</c:f>
              <c:strCache>
                <c:ptCount val="6"/>
                <c:pt idx="0">
                  <c:v>1st </c:v>
                </c:pt>
                <c:pt idx="1">
                  <c:v>2nd </c:v>
                </c:pt>
                <c:pt idx="2">
                  <c:v>3rd </c:v>
                </c:pt>
                <c:pt idx="3">
                  <c:v>4th </c:v>
                </c:pt>
                <c:pt idx="4">
                  <c:v>5th</c:v>
                </c:pt>
                <c:pt idx="5">
                  <c:v>6th</c:v>
                </c:pt>
              </c:strCache>
            </c:strRef>
          </c:cat>
          <c:val>
            <c:numRef>
              <c:f>Sheet1!$C$2:$C$7</c:f>
              <c:numCache>
                <c:formatCode>General</c:formatCode>
                <c:ptCount val="6"/>
                <c:pt idx="0">
                  <c:v>3.2</c:v>
                </c:pt>
                <c:pt idx="1">
                  <c:v>5.1</c:v>
                </c:pt>
                <c:pt idx="2">
                  <c:v>2.6</c:v>
                </c:pt>
                <c:pt idx="3">
                  <c:v>3.1</c:v>
                </c:pt>
                <c:pt idx="4">
                  <c:v>2.8</c:v>
                </c:pt>
                <c:pt idx="5">
                  <c:v>3.9</c:v>
                </c:pt>
              </c:numCache>
            </c:numRef>
          </c:val>
        </c:ser>
        <c:ser>
          <c:idx val="2"/>
          <c:order val="2"/>
          <c:tx>
            <c:strRef>
              <c:f>Sheet1!$D$1</c:f>
              <c:strCache>
                <c:ptCount val="1"/>
                <c:pt idx="0">
                  <c:v>Column2</c:v>
                </c:pt>
              </c:strCache>
            </c:strRef>
          </c:tx>
          <c:invertIfNegative val="0"/>
          <c:cat>
            <c:strRef>
              <c:f>Sheet1!$A$2:$A$7</c:f>
              <c:strCache>
                <c:ptCount val="6"/>
                <c:pt idx="0">
                  <c:v>1st </c:v>
                </c:pt>
                <c:pt idx="1">
                  <c:v>2nd </c:v>
                </c:pt>
                <c:pt idx="2">
                  <c:v>3rd </c:v>
                </c:pt>
                <c:pt idx="3">
                  <c:v>4th </c:v>
                </c:pt>
                <c:pt idx="4">
                  <c:v>5th</c:v>
                </c:pt>
                <c:pt idx="5">
                  <c:v>6th</c:v>
                </c:pt>
              </c:strCache>
            </c:strRef>
          </c:cat>
          <c:val>
            <c:numRef>
              <c:f>Sheet1!$D$2:$D$7</c:f>
              <c:numCache>
                <c:formatCode>General</c:formatCode>
                <c:ptCount val="6"/>
                <c:pt idx="0">
                  <c:v>4.2</c:v>
                </c:pt>
                <c:pt idx="1">
                  <c:v>3.4</c:v>
                </c:pt>
                <c:pt idx="2">
                  <c:v>4.1</c:v>
                </c:pt>
                <c:pt idx="3">
                  <c:v>3.6</c:v>
                </c:pt>
                <c:pt idx="4">
                  <c:v>2.8</c:v>
                </c:pt>
                <c:pt idx="5">
                  <c:v>1.9</c:v>
                </c:pt>
              </c:numCache>
            </c:numRef>
          </c:val>
        </c:ser>
        <c:ser>
          <c:idx val="3"/>
          <c:order val="3"/>
          <c:tx>
            <c:strRef>
              <c:f>Sheet1!$E$1</c:f>
              <c:strCache>
                <c:ptCount val="1"/>
                <c:pt idx="0">
                  <c:v>Column3</c:v>
                </c:pt>
              </c:strCache>
            </c:strRef>
          </c:tx>
          <c:invertIfNegative val="0"/>
          <c:cat>
            <c:strRef>
              <c:f>Sheet1!$A$2:$A$7</c:f>
              <c:strCache>
                <c:ptCount val="6"/>
                <c:pt idx="0">
                  <c:v>1st </c:v>
                </c:pt>
                <c:pt idx="1">
                  <c:v>2nd </c:v>
                </c:pt>
                <c:pt idx="2">
                  <c:v>3rd </c:v>
                </c:pt>
                <c:pt idx="3">
                  <c:v>4th </c:v>
                </c:pt>
                <c:pt idx="4">
                  <c:v>5th</c:v>
                </c:pt>
                <c:pt idx="5">
                  <c:v>6th</c:v>
                </c:pt>
              </c:strCache>
            </c:strRef>
          </c:cat>
          <c:val>
            <c:numRef>
              <c:f>Sheet1!$E$2:$E$7</c:f>
              <c:numCache>
                <c:formatCode>General</c:formatCode>
                <c:ptCount val="6"/>
                <c:pt idx="0">
                  <c:v>3.6</c:v>
                </c:pt>
                <c:pt idx="1">
                  <c:v>5.1</c:v>
                </c:pt>
                <c:pt idx="2">
                  <c:v>5.3</c:v>
                </c:pt>
                <c:pt idx="3">
                  <c:v>1.6</c:v>
                </c:pt>
                <c:pt idx="4">
                  <c:v>2.4</c:v>
                </c:pt>
                <c:pt idx="5">
                  <c:v>3.5</c:v>
                </c:pt>
              </c:numCache>
            </c:numRef>
          </c:val>
        </c:ser>
        <c:dLbls>
          <c:showLegendKey val="0"/>
          <c:showVal val="0"/>
          <c:showCatName val="0"/>
          <c:showSerName val="0"/>
          <c:showPercent val="0"/>
          <c:showBubbleSize val="0"/>
        </c:dLbls>
        <c:gapWidth val="150"/>
        <c:overlap val="100"/>
        <c:axId val="595269080"/>
        <c:axId val="594559688"/>
      </c:barChart>
      <c:catAx>
        <c:axId val="595269080"/>
        <c:scaling>
          <c:orientation val="minMax"/>
        </c:scaling>
        <c:delete val="0"/>
        <c:axPos val="b"/>
        <c:numFmt formatCode="General" sourceLinked="1"/>
        <c:majorTickMark val="out"/>
        <c:minorTickMark val="none"/>
        <c:tickLblPos val="nextTo"/>
        <c:txPr>
          <a:bodyPr/>
          <a:lstStyle/>
          <a:p>
            <a:pPr>
              <a:defRPr sz="999">
                <a:latin typeface="Arial" pitchFamily="34" charset="0"/>
                <a:cs typeface="Arial" pitchFamily="34" charset="0"/>
              </a:defRPr>
            </a:pPr>
            <a:endParaRPr lang="en-US"/>
          </a:p>
        </c:txPr>
        <c:crossAx val="594559688"/>
        <c:crosses val="autoZero"/>
        <c:auto val="1"/>
        <c:lblAlgn val="ctr"/>
        <c:lblOffset val="100"/>
        <c:noMultiLvlLbl val="0"/>
      </c:catAx>
      <c:valAx>
        <c:axId val="594559688"/>
        <c:scaling>
          <c:orientation val="minMax"/>
        </c:scaling>
        <c:delete val="0"/>
        <c:axPos val="l"/>
        <c:majorGridlines/>
        <c:numFmt formatCode="General" sourceLinked="1"/>
        <c:majorTickMark val="out"/>
        <c:minorTickMark val="none"/>
        <c:tickLblPos val="nextTo"/>
        <c:txPr>
          <a:bodyPr/>
          <a:lstStyle/>
          <a:p>
            <a:pPr>
              <a:defRPr sz="999">
                <a:latin typeface="Arial" pitchFamily="34" charset="0"/>
                <a:cs typeface="Arial" pitchFamily="34" charset="0"/>
              </a:defRPr>
            </a:pPr>
            <a:endParaRPr lang="en-US"/>
          </a:p>
        </c:txPr>
        <c:crossAx val="595269080"/>
        <c:crosses val="autoZero"/>
        <c:crossBetween val="between"/>
      </c:valAx>
      <c:spPr>
        <a:noFill/>
        <a:ln w="25397">
          <a:noFill/>
        </a:ln>
      </c:spPr>
    </c:plotArea>
    <c:legend>
      <c:legendPos val="r"/>
      <c:layout>
        <c:manualLayout>
          <c:xMode val="edge"/>
          <c:yMode val="edge"/>
          <c:x val="0.794753450495495"/>
          <c:y val="0.542339064759762"/>
          <c:w val="0.182168198556929"/>
          <c:h val="0.34894895280947"/>
        </c:manualLayout>
      </c:layout>
      <c:overlay val="0"/>
      <c:txPr>
        <a:bodyPr/>
        <a:lstStyle/>
        <a:p>
          <a:pPr>
            <a:defRPr sz="999">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1799"/>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343913561989"/>
          <c:y val="0.0571559260303307"/>
          <c:w val="0.587010707132828"/>
          <c:h val="0.885688147939339"/>
        </c:manualLayout>
      </c:layout>
      <c:pieChart>
        <c:varyColors val="1"/>
        <c:ser>
          <c:idx val="0"/>
          <c:order val="0"/>
          <c:tx>
            <c:strRef>
              <c:f>Sheet1!$B$1</c:f>
              <c:strCache>
                <c:ptCount val="1"/>
                <c:pt idx="0">
                  <c:v>Sales</c:v>
                </c:pt>
              </c:strCache>
            </c:strRef>
          </c:tx>
          <c:dPt>
            <c:idx val="0"/>
            <c:bubble3D val="0"/>
            <c:spPr>
              <a:solidFill>
                <a:schemeClr val="tx2"/>
              </a:solidFill>
            </c:spPr>
          </c:dPt>
          <c:cat>
            <c:strRef>
              <c:f>Sheet1!$A$2:$A$7</c:f>
              <c:strCache>
                <c:ptCount val="6"/>
                <c:pt idx="0">
                  <c:v>1st </c:v>
                </c:pt>
                <c:pt idx="1">
                  <c:v>2nd </c:v>
                </c:pt>
                <c:pt idx="2">
                  <c:v>3rd </c:v>
                </c:pt>
                <c:pt idx="3">
                  <c:v>4th </c:v>
                </c:pt>
                <c:pt idx="4">
                  <c:v>5th</c:v>
                </c:pt>
                <c:pt idx="5">
                  <c:v>6th</c:v>
                </c:pt>
              </c:strCache>
            </c:strRef>
          </c:cat>
          <c:val>
            <c:numRef>
              <c:f>Sheet1!$B$2:$B$7</c:f>
              <c:numCache>
                <c:formatCode>General</c:formatCode>
                <c:ptCount val="6"/>
                <c:pt idx="0">
                  <c:v>5.2</c:v>
                </c:pt>
                <c:pt idx="1">
                  <c:v>3.2</c:v>
                </c:pt>
                <c:pt idx="2">
                  <c:v>1.4</c:v>
                </c:pt>
                <c:pt idx="3">
                  <c:v>1.2</c:v>
                </c:pt>
                <c:pt idx="4">
                  <c:v>3.4</c:v>
                </c:pt>
                <c:pt idx="5">
                  <c:v>2.4</c:v>
                </c:pt>
              </c:numCache>
            </c:numRef>
          </c:val>
        </c:ser>
        <c:dLbls>
          <c:showLegendKey val="0"/>
          <c:showVal val="0"/>
          <c:showCatName val="0"/>
          <c:showSerName val="0"/>
          <c:showPercent val="0"/>
          <c:showBubbleSize val="0"/>
          <c:showLeaderLines val="1"/>
        </c:dLbls>
        <c:firstSliceAng val="0"/>
      </c:pieChart>
      <c:spPr>
        <a:noFill/>
        <a:ln w="25389">
          <a:noFill/>
        </a:ln>
      </c:spPr>
    </c:plotArea>
    <c:legend>
      <c:legendPos val="r"/>
      <c:layout>
        <c:manualLayout>
          <c:xMode val="edge"/>
          <c:yMode val="edge"/>
          <c:x val="0.712043567017891"/>
          <c:y val="0.138409682595344"/>
          <c:w val="0.185352555568235"/>
          <c:h val="0.794685623811194"/>
        </c:manualLayout>
      </c:layout>
      <c:overlay val="0"/>
      <c:txPr>
        <a:bodyPr/>
        <a:lstStyle/>
        <a:p>
          <a:pPr>
            <a:defRPr>
              <a:latin typeface="Arial" pitchFamily="34" charset="0"/>
              <a:cs typeface="Arial" pitchFamily="34" charset="0"/>
            </a:defRPr>
          </a:pPr>
          <a:endParaRPr lang="en-US"/>
        </a:p>
      </c:txPr>
    </c:legend>
    <c:plotVisOnly val="1"/>
    <c:dispBlanksAs val="zero"/>
    <c:showDLblsOverMax val="0"/>
  </c:chart>
  <c:spPr>
    <a:noFill/>
    <a:ln>
      <a:noFill/>
    </a:ln>
  </c:spPr>
  <c:txPr>
    <a:bodyPr/>
    <a:lstStyle/>
    <a:p>
      <a:pPr>
        <a:defRPr sz="999"/>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4526027834845"/>
          <c:y val="0.106178271767535"/>
          <c:w val="0.698983282808037"/>
          <c:h val="0.51347915306408"/>
        </c:manualLayout>
      </c:layout>
      <c:lineChart>
        <c:grouping val="standard"/>
        <c:varyColors val="0"/>
        <c:ser>
          <c:idx val="0"/>
          <c:order val="0"/>
          <c:tx>
            <c:strRef>
              <c:f>Sheet1!$B$1</c:f>
              <c:strCache>
                <c:ptCount val="1"/>
                <c:pt idx="0">
                  <c:v>Sales</c:v>
                </c:pt>
              </c:strCache>
            </c:strRef>
          </c:tx>
          <c:spPr>
            <a:ln w="19050">
              <a:solidFill>
                <a:schemeClr val="tx2"/>
              </a:solidFill>
            </a:ln>
          </c:spPr>
          <c:marker>
            <c:symbol val="diamond"/>
            <c:size val="5"/>
            <c:spPr>
              <a:solidFill>
                <a:schemeClr val="tx2">
                  <a:lumMod val="75000"/>
                </a:schemeClr>
              </a:solidFill>
              <a:ln>
                <a:noFill/>
              </a:ln>
            </c:spPr>
          </c:marker>
          <c:cat>
            <c:strRef>
              <c:f>Sheet1!$A$2:$A$5</c:f>
              <c:strCache>
                <c:ptCount val="4"/>
                <c:pt idx="0">
                  <c:v>1st </c:v>
                </c:pt>
                <c:pt idx="1">
                  <c:v>2nd </c:v>
                </c:pt>
                <c:pt idx="2">
                  <c:v>3rd</c:v>
                </c:pt>
                <c:pt idx="3">
                  <c:v>4th</c:v>
                </c:pt>
              </c:strCache>
            </c:strRef>
          </c:cat>
          <c:val>
            <c:numRef>
              <c:f>Sheet1!$B$2:$B$5</c:f>
              <c:numCache>
                <c:formatCode>0%</c:formatCode>
                <c:ptCount val="4"/>
                <c:pt idx="0">
                  <c:v>0.02</c:v>
                </c:pt>
                <c:pt idx="1">
                  <c:v>0.063</c:v>
                </c:pt>
                <c:pt idx="2">
                  <c:v>0.078</c:v>
                </c:pt>
                <c:pt idx="3">
                  <c:v>0.096</c:v>
                </c:pt>
              </c:numCache>
            </c:numRef>
          </c:val>
          <c:smooth val="0"/>
        </c:ser>
        <c:ser>
          <c:idx val="1"/>
          <c:order val="1"/>
          <c:tx>
            <c:strRef>
              <c:f>Sheet1!$C$1</c:f>
              <c:strCache>
                <c:ptCount val="1"/>
                <c:pt idx="0">
                  <c:v>Column1</c:v>
                </c:pt>
              </c:strCache>
            </c:strRef>
          </c:tx>
          <c:spPr>
            <a:ln w="19050"/>
          </c:spPr>
          <c:marker>
            <c:symbol val="square"/>
            <c:size val="4"/>
            <c:spPr>
              <a:solidFill>
                <a:schemeClr val="bg2">
                  <a:lumMod val="50000"/>
                </a:schemeClr>
              </a:solidFill>
              <a:ln>
                <a:noFill/>
              </a:ln>
            </c:spPr>
          </c:marker>
          <c:cat>
            <c:strRef>
              <c:f>Sheet1!$A$2:$A$5</c:f>
              <c:strCache>
                <c:ptCount val="4"/>
                <c:pt idx="0">
                  <c:v>1st </c:v>
                </c:pt>
                <c:pt idx="1">
                  <c:v>2nd </c:v>
                </c:pt>
                <c:pt idx="2">
                  <c:v>3rd</c:v>
                </c:pt>
                <c:pt idx="3">
                  <c:v>4th</c:v>
                </c:pt>
              </c:strCache>
            </c:strRef>
          </c:cat>
          <c:val>
            <c:numRef>
              <c:f>Sheet1!$C$2:$C$5</c:f>
              <c:numCache>
                <c:formatCode>0%</c:formatCode>
                <c:ptCount val="4"/>
                <c:pt idx="0">
                  <c:v>0.02</c:v>
                </c:pt>
                <c:pt idx="1">
                  <c:v>0.04</c:v>
                </c:pt>
                <c:pt idx="2">
                  <c:v>0.06</c:v>
                </c:pt>
                <c:pt idx="3">
                  <c:v>0.04</c:v>
                </c:pt>
              </c:numCache>
            </c:numRef>
          </c:val>
          <c:smooth val="0"/>
        </c:ser>
        <c:ser>
          <c:idx val="2"/>
          <c:order val="2"/>
          <c:tx>
            <c:strRef>
              <c:f>Sheet1!$D$1</c:f>
              <c:strCache>
                <c:ptCount val="1"/>
                <c:pt idx="0">
                  <c:v>Column2</c:v>
                </c:pt>
              </c:strCache>
            </c:strRef>
          </c:tx>
          <c:spPr>
            <a:ln w="19050">
              <a:solidFill>
                <a:schemeClr val="accent6">
                  <a:lumMod val="75000"/>
                </a:schemeClr>
              </a:solidFill>
            </a:ln>
          </c:spPr>
          <c:marker>
            <c:symbol val="triangle"/>
            <c:size val="5"/>
            <c:spPr>
              <a:solidFill>
                <a:schemeClr val="accent6">
                  <a:lumMod val="50000"/>
                </a:schemeClr>
              </a:solidFill>
              <a:ln>
                <a:noFill/>
              </a:ln>
            </c:spPr>
          </c:marker>
          <c:cat>
            <c:strRef>
              <c:f>Sheet1!$A$2:$A$5</c:f>
              <c:strCache>
                <c:ptCount val="4"/>
                <c:pt idx="0">
                  <c:v>1st </c:v>
                </c:pt>
                <c:pt idx="1">
                  <c:v>2nd </c:v>
                </c:pt>
                <c:pt idx="2">
                  <c:v>3rd</c:v>
                </c:pt>
                <c:pt idx="3">
                  <c:v>4th</c:v>
                </c:pt>
              </c:strCache>
            </c:strRef>
          </c:cat>
          <c:val>
            <c:numRef>
              <c:f>Sheet1!$D$2:$D$5</c:f>
              <c:numCache>
                <c:formatCode>0%</c:formatCode>
                <c:ptCount val="4"/>
                <c:pt idx="0">
                  <c:v>0.01</c:v>
                </c:pt>
                <c:pt idx="1">
                  <c:v>0.02</c:v>
                </c:pt>
                <c:pt idx="2">
                  <c:v>0.05</c:v>
                </c:pt>
                <c:pt idx="3">
                  <c:v>0.08</c:v>
                </c:pt>
              </c:numCache>
            </c:numRef>
          </c:val>
          <c:smooth val="0"/>
        </c:ser>
        <c:dLbls>
          <c:showLegendKey val="0"/>
          <c:showVal val="0"/>
          <c:showCatName val="0"/>
          <c:showSerName val="0"/>
          <c:showPercent val="0"/>
          <c:showBubbleSize val="0"/>
        </c:dLbls>
        <c:marker val="1"/>
        <c:smooth val="0"/>
        <c:axId val="595452040"/>
        <c:axId val="595449128"/>
      </c:lineChart>
      <c:catAx>
        <c:axId val="595452040"/>
        <c:scaling>
          <c:orientation val="minMax"/>
        </c:scaling>
        <c:delete val="0"/>
        <c:axPos val="b"/>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595449128"/>
        <c:crossesAt val="0.0"/>
        <c:auto val="1"/>
        <c:lblAlgn val="ctr"/>
        <c:lblOffset val="100"/>
        <c:noMultiLvlLbl val="0"/>
      </c:catAx>
      <c:valAx>
        <c:axId val="595449128"/>
        <c:scaling>
          <c:orientation val="minMax"/>
          <c:max val="0.1"/>
          <c:min val="0.0"/>
        </c:scaling>
        <c:delete val="0"/>
        <c:axPos val="l"/>
        <c:majorGridlines/>
        <c:numFmt formatCode="0%" sourceLinked="0"/>
        <c:majorTickMark val="out"/>
        <c:minorTickMark val="none"/>
        <c:tickLblPos val="nextTo"/>
        <c:txPr>
          <a:bodyPr/>
          <a:lstStyle/>
          <a:p>
            <a:pPr>
              <a:defRPr>
                <a:latin typeface="Arial" pitchFamily="34" charset="0"/>
                <a:cs typeface="Arial" pitchFamily="34" charset="0"/>
              </a:defRPr>
            </a:pPr>
            <a:endParaRPr lang="en-US"/>
          </a:p>
        </c:txPr>
        <c:crossAx val="595452040"/>
        <c:crosses val="autoZero"/>
        <c:crossBetween val="between"/>
        <c:majorUnit val="0.02"/>
        <c:minorUnit val="0.02"/>
      </c:valAx>
      <c:spPr>
        <a:noFill/>
        <a:ln w="25414">
          <a:noFill/>
        </a:ln>
      </c:spPr>
    </c:plotArea>
    <c:legend>
      <c:legendPos val="r"/>
      <c:layout>
        <c:manualLayout>
          <c:xMode val="edge"/>
          <c:yMode val="edge"/>
          <c:x val="0.0721696962600865"/>
          <c:y val="0.750617610851741"/>
          <c:w val="0.460984886182907"/>
          <c:h val="0.249382389148259"/>
        </c:manualLayout>
      </c:layout>
      <c:overlay val="0"/>
      <c:txPr>
        <a:bodyPr/>
        <a:lstStyle/>
        <a:p>
          <a:pPr>
            <a:defRPr sz="898">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999"/>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4469280828782"/>
          <c:y val="0.106178271767535"/>
          <c:w val="0.6890400298141"/>
          <c:h val="0.519378171572688"/>
        </c:manualLayout>
      </c:layout>
      <c:barChart>
        <c:barDir val="col"/>
        <c:grouping val="clustered"/>
        <c:varyColors val="0"/>
        <c:ser>
          <c:idx val="0"/>
          <c:order val="0"/>
          <c:tx>
            <c:strRef>
              <c:f>Sheet1!$B$1</c:f>
              <c:strCache>
                <c:ptCount val="1"/>
                <c:pt idx="0">
                  <c:v>Company A</c:v>
                </c:pt>
              </c:strCache>
            </c:strRef>
          </c:tx>
          <c:spPr>
            <a:solidFill>
              <a:schemeClr val="tx2"/>
            </a:solidFill>
            <a:ln w="25351"/>
          </c:spPr>
          <c:invertIfNegative val="0"/>
          <c:cat>
            <c:numRef>
              <c:f>Sheet1!$A$2:$A$5</c:f>
              <c:numCache>
                <c:formatCode>General</c:formatCode>
                <c:ptCount val="4"/>
                <c:pt idx="0">
                  <c:v>2008.0</c:v>
                </c:pt>
                <c:pt idx="1">
                  <c:v>2009.0</c:v>
                </c:pt>
                <c:pt idx="2">
                  <c:v>2010.0</c:v>
                </c:pt>
                <c:pt idx="3">
                  <c:v>2011.0</c:v>
                </c:pt>
              </c:numCache>
            </c:numRef>
          </c:cat>
          <c:val>
            <c:numRef>
              <c:f>Sheet1!$B$2:$B$5</c:f>
              <c:numCache>
                <c:formatCode>"$"#,##0.00</c:formatCode>
                <c:ptCount val="4"/>
                <c:pt idx="0">
                  <c:v>20.0</c:v>
                </c:pt>
                <c:pt idx="1">
                  <c:v>30.0</c:v>
                </c:pt>
                <c:pt idx="2">
                  <c:v>75.0</c:v>
                </c:pt>
                <c:pt idx="3" formatCode="0.00">
                  <c:v>96.0</c:v>
                </c:pt>
              </c:numCache>
            </c:numRef>
          </c:val>
        </c:ser>
        <c:ser>
          <c:idx val="1"/>
          <c:order val="1"/>
          <c:tx>
            <c:strRef>
              <c:f>Sheet1!$C$1</c:f>
              <c:strCache>
                <c:ptCount val="1"/>
                <c:pt idx="0">
                  <c:v>Company B</c:v>
                </c:pt>
              </c:strCache>
            </c:strRef>
          </c:tx>
          <c:spPr>
            <a:ln w="25351"/>
          </c:spPr>
          <c:invertIfNegative val="0"/>
          <c:cat>
            <c:numRef>
              <c:f>Sheet1!$A$2:$A$5</c:f>
              <c:numCache>
                <c:formatCode>General</c:formatCode>
                <c:ptCount val="4"/>
                <c:pt idx="0">
                  <c:v>2008.0</c:v>
                </c:pt>
                <c:pt idx="1">
                  <c:v>2009.0</c:v>
                </c:pt>
                <c:pt idx="2">
                  <c:v>2010.0</c:v>
                </c:pt>
                <c:pt idx="3">
                  <c:v>2011.0</c:v>
                </c:pt>
              </c:numCache>
            </c:numRef>
          </c:cat>
          <c:val>
            <c:numRef>
              <c:f>Sheet1!$C$2:$C$5</c:f>
              <c:numCache>
                <c:formatCode>"$"#,##0.00</c:formatCode>
                <c:ptCount val="4"/>
                <c:pt idx="0">
                  <c:v>20.0</c:v>
                </c:pt>
                <c:pt idx="1">
                  <c:v>40.0</c:v>
                </c:pt>
                <c:pt idx="2">
                  <c:v>30.0</c:v>
                </c:pt>
                <c:pt idx="3">
                  <c:v>22.0</c:v>
                </c:pt>
              </c:numCache>
            </c:numRef>
          </c:val>
        </c:ser>
        <c:ser>
          <c:idx val="2"/>
          <c:order val="2"/>
          <c:tx>
            <c:strRef>
              <c:f>Sheet1!$D$1</c:f>
              <c:strCache>
                <c:ptCount val="1"/>
                <c:pt idx="0">
                  <c:v>Company C</c:v>
                </c:pt>
              </c:strCache>
            </c:strRef>
          </c:tx>
          <c:spPr>
            <a:solidFill>
              <a:srgbClr val="B9BE78"/>
            </a:solidFill>
            <a:ln w="25351"/>
          </c:spPr>
          <c:invertIfNegative val="0"/>
          <c:cat>
            <c:numRef>
              <c:f>Sheet1!$A$2:$A$5</c:f>
              <c:numCache>
                <c:formatCode>General</c:formatCode>
                <c:ptCount val="4"/>
                <c:pt idx="0">
                  <c:v>2008.0</c:v>
                </c:pt>
                <c:pt idx="1">
                  <c:v>2009.0</c:v>
                </c:pt>
                <c:pt idx="2">
                  <c:v>2010.0</c:v>
                </c:pt>
                <c:pt idx="3">
                  <c:v>2011.0</c:v>
                </c:pt>
              </c:numCache>
            </c:numRef>
          </c:cat>
          <c:val>
            <c:numRef>
              <c:f>Sheet1!$D$2:$D$5</c:f>
              <c:numCache>
                <c:formatCode>"$"#,##0.00</c:formatCode>
                <c:ptCount val="4"/>
                <c:pt idx="0">
                  <c:v>23.0</c:v>
                </c:pt>
                <c:pt idx="1">
                  <c:v>56.0</c:v>
                </c:pt>
                <c:pt idx="2">
                  <c:v>34.0</c:v>
                </c:pt>
                <c:pt idx="3">
                  <c:v>65.0</c:v>
                </c:pt>
              </c:numCache>
            </c:numRef>
          </c:val>
        </c:ser>
        <c:dLbls>
          <c:showLegendKey val="0"/>
          <c:showVal val="0"/>
          <c:showCatName val="0"/>
          <c:showSerName val="0"/>
          <c:showPercent val="0"/>
          <c:showBubbleSize val="0"/>
        </c:dLbls>
        <c:gapWidth val="150"/>
        <c:axId val="595415448"/>
        <c:axId val="595412280"/>
      </c:barChart>
      <c:catAx>
        <c:axId val="595415448"/>
        <c:scaling>
          <c:orientation val="minMax"/>
        </c:scaling>
        <c:delete val="0"/>
        <c:axPos val="b"/>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595412280"/>
        <c:crossesAt val="0.0"/>
        <c:auto val="1"/>
        <c:lblAlgn val="ctr"/>
        <c:lblOffset val="100"/>
        <c:noMultiLvlLbl val="0"/>
      </c:catAx>
      <c:valAx>
        <c:axId val="595412280"/>
        <c:scaling>
          <c:orientation val="minMax"/>
          <c:max val="100.0"/>
          <c:min val="0.0"/>
        </c:scaling>
        <c:delete val="0"/>
        <c:axPos val="l"/>
        <c:majorGridlines/>
        <c:numFmt formatCode="\$#,##0" sourceLinked="0"/>
        <c:majorTickMark val="out"/>
        <c:minorTickMark val="none"/>
        <c:tickLblPos val="nextTo"/>
        <c:txPr>
          <a:bodyPr/>
          <a:lstStyle/>
          <a:p>
            <a:pPr>
              <a:defRPr>
                <a:latin typeface="Arial" pitchFamily="34" charset="0"/>
                <a:cs typeface="Arial" pitchFamily="34" charset="0"/>
              </a:defRPr>
            </a:pPr>
            <a:endParaRPr lang="en-US"/>
          </a:p>
        </c:txPr>
        <c:crossAx val="595415448"/>
        <c:crosses val="autoZero"/>
        <c:crossBetween val="between"/>
        <c:majorUnit val="20.0"/>
        <c:minorUnit val="20.0"/>
      </c:valAx>
      <c:spPr>
        <a:noFill/>
        <a:ln w="25393">
          <a:noFill/>
        </a:ln>
      </c:spPr>
    </c:plotArea>
    <c:legend>
      <c:legendPos val="r"/>
      <c:layout>
        <c:manualLayout>
          <c:xMode val="edge"/>
          <c:yMode val="edge"/>
          <c:x val="0.161658714593761"/>
          <c:y val="0.750617439486731"/>
          <c:w val="0.390578509549432"/>
          <c:h val="0.249382560513269"/>
        </c:manualLayout>
      </c:layout>
      <c:overlay val="0"/>
      <c:txPr>
        <a:bodyPr/>
        <a:lstStyle/>
        <a:p>
          <a:pPr>
            <a:defRPr sz="898">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998"/>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9320382572531"/>
          <c:y val="0.118495149138473"/>
          <c:w val="0.679096776820163"/>
          <c:h val="0.501961521975485"/>
        </c:manualLayout>
      </c:layout>
      <c:barChart>
        <c:barDir val="col"/>
        <c:grouping val="stacked"/>
        <c:varyColors val="0"/>
        <c:ser>
          <c:idx val="0"/>
          <c:order val="0"/>
          <c:tx>
            <c:strRef>
              <c:f>Sheet1!$B$1</c:f>
              <c:strCache>
                <c:ptCount val="1"/>
                <c:pt idx="0">
                  <c:v>Sales</c:v>
                </c:pt>
              </c:strCache>
            </c:strRef>
          </c:tx>
          <c:spPr>
            <a:solidFill>
              <a:schemeClr val="tx2"/>
            </a:solidFill>
            <a:ln w="25318"/>
          </c:spPr>
          <c:invertIfNegative val="0"/>
          <c:cat>
            <c:strRef>
              <c:f>Sheet1!$A$2:$A$5</c:f>
              <c:strCache>
                <c:ptCount val="4"/>
                <c:pt idx="0">
                  <c:v>1st </c:v>
                </c:pt>
                <c:pt idx="1">
                  <c:v>2nd </c:v>
                </c:pt>
                <c:pt idx="2">
                  <c:v>3rd</c:v>
                </c:pt>
                <c:pt idx="3">
                  <c:v>4th</c:v>
                </c:pt>
              </c:strCache>
            </c:strRef>
          </c:cat>
          <c:val>
            <c:numRef>
              <c:f>Sheet1!$B$2:$B$5</c:f>
              <c:numCache>
                <c:formatCode>0.00</c:formatCode>
                <c:ptCount val="4"/>
                <c:pt idx="0">
                  <c:v>325.0</c:v>
                </c:pt>
                <c:pt idx="1">
                  <c:v>351.0</c:v>
                </c:pt>
                <c:pt idx="2">
                  <c:v>396.0</c:v>
                </c:pt>
                <c:pt idx="3">
                  <c:v>460.0</c:v>
                </c:pt>
              </c:numCache>
            </c:numRef>
          </c:val>
        </c:ser>
        <c:ser>
          <c:idx val="1"/>
          <c:order val="1"/>
          <c:tx>
            <c:strRef>
              <c:f>Sheet1!$C$1</c:f>
              <c:strCache>
                <c:ptCount val="1"/>
                <c:pt idx="0">
                  <c:v>Column1</c:v>
                </c:pt>
              </c:strCache>
            </c:strRef>
          </c:tx>
          <c:spPr>
            <a:ln w="25318"/>
          </c:spPr>
          <c:invertIfNegative val="0"/>
          <c:cat>
            <c:strRef>
              <c:f>Sheet1!$A$2:$A$5</c:f>
              <c:strCache>
                <c:ptCount val="4"/>
                <c:pt idx="0">
                  <c:v>1st </c:v>
                </c:pt>
                <c:pt idx="1">
                  <c:v>2nd </c:v>
                </c:pt>
                <c:pt idx="2">
                  <c:v>3rd</c:v>
                </c:pt>
                <c:pt idx="3">
                  <c:v>4th</c:v>
                </c:pt>
              </c:strCache>
            </c:strRef>
          </c:cat>
          <c:val>
            <c:numRef>
              <c:f>Sheet1!$C$2:$C$5</c:f>
              <c:numCache>
                <c:formatCode>0.00</c:formatCode>
                <c:ptCount val="4"/>
                <c:pt idx="0">
                  <c:v>265.0</c:v>
                </c:pt>
                <c:pt idx="1">
                  <c:v>126.0</c:v>
                </c:pt>
                <c:pt idx="2">
                  <c:v>264.0</c:v>
                </c:pt>
                <c:pt idx="3">
                  <c:v>251.0</c:v>
                </c:pt>
              </c:numCache>
            </c:numRef>
          </c:val>
        </c:ser>
        <c:ser>
          <c:idx val="2"/>
          <c:order val="2"/>
          <c:tx>
            <c:strRef>
              <c:f>Sheet1!$D$1</c:f>
              <c:strCache>
                <c:ptCount val="1"/>
                <c:pt idx="0">
                  <c:v>Column2</c:v>
                </c:pt>
              </c:strCache>
            </c:strRef>
          </c:tx>
          <c:spPr>
            <a:ln w="25318"/>
          </c:spPr>
          <c:invertIfNegative val="0"/>
          <c:cat>
            <c:strRef>
              <c:f>Sheet1!$A$2:$A$5</c:f>
              <c:strCache>
                <c:ptCount val="4"/>
                <c:pt idx="0">
                  <c:v>1st </c:v>
                </c:pt>
                <c:pt idx="1">
                  <c:v>2nd </c:v>
                </c:pt>
                <c:pt idx="2">
                  <c:v>3rd</c:v>
                </c:pt>
                <c:pt idx="3">
                  <c:v>4th</c:v>
                </c:pt>
              </c:strCache>
            </c:strRef>
          </c:cat>
          <c:val>
            <c:numRef>
              <c:f>Sheet1!$D$2:$D$5</c:f>
              <c:numCache>
                <c:formatCode>0.00</c:formatCode>
                <c:ptCount val="4"/>
                <c:pt idx="0">
                  <c:v>200.0</c:v>
                </c:pt>
                <c:pt idx="1">
                  <c:v>300.0</c:v>
                </c:pt>
                <c:pt idx="2">
                  <c:v>300.0</c:v>
                </c:pt>
                <c:pt idx="3">
                  <c:v>125.0</c:v>
                </c:pt>
              </c:numCache>
            </c:numRef>
          </c:val>
        </c:ser>
        <c:dLbls>
          <c:showLegendKey val="0"/>
          <c:showVal val="0"/>
          <c:showCatName val="0"/>
          <c:showSerName val="0"/>
          <c:showPercent val="0"/>
          <c:showBubbleSize val="0"/>
        </c:dLbls>
        <c:gapWidth val="150"/>
        <c:overlap val="100"/>
        <c:axId val="595380904"/>
        <c:axId val="595373416"/>
      </c:barChart>
      <c:catAx>
        <c:axId val="595380904"/>
        <c:scaling>
          <c:orientation val="minMax"/>
        </c:scaling>
        <c:delete val="0"/>
        <c:axPos val="b"/>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595373416"/>
        <c:crossesAt val="0.0"/>
        <c:auto val="1"/>
        <c:lblAlgn val="ctr"/>
        <c:lblOffset val="100"/>
        <c:noMultiLvlLbl val="0"/>
      </c:catAx>
      <c:valAx>
        <c:axId val="595373416"/>
        <c:scaling>
          <c:orientation val="minMax"/>
          <c:max val="1000.0"/>
          <c:min val="0.0"/>
        </c:scaling>
        <c:delete val="0"/>
        <c:axPos val="l"/>
        <c:majorGridlines/>
        <c:numFmt formatCode="#,##0" sourceLinked="0"/>
        <c:majorTickMark val="out"/>
        <c:minorTickMark val="none"/>
        <c:tickLblPos val="nextTo"/>
        <c:txPr>
          <a:bodyPr/>
          <a:lstStyle/>
          <a:p>
            <a:pPr>
              <a:defRPr>
                <a:latin typeface="Arial" pitchFamily="34" charset="0"/>
                <a:cs typeface="Arial" pitchFamily="34" charset="0"/>
              </a:defRPr>
            </a:pPr>
            <a:endParaRPr lang="en-US"/>
          </a:p>
        </c:txPr>
        <c:crossAx val="595380904"/>
        <c:crosses val="autoZero"/>
        <c:crossBetween val="between"/>
        <c:majorUnit val="200.0"/>
        <c:minorUnit val="200.0"/>
      </c:valAx>
      <c:spPr>
        <a:noFill/>
        <a:ln w="25379">
          <a:noFill/>
        </a:ln>
      </c:spPr>
    </c:plotArea>
    <c:legend>
      <c:legendPos val="r"/>
      <c:layout>
        <c:manualLayout>
          <c:xMode val="edge"/>
          <c:yMode val="edge"/>
          <c:x val="0.181545336572705"/>
          <c:y val="0.744776902887139"/>
          <c:w val="0.253852413429734"/>
          <c:h val="0.245852674529221"/>
        </c:manualLayout>
      </c:layout>
      <c:overlay val="0"/>
      <c:txPr>
        <a:bodyPr/>
        <a:lstStyle/>
        <a:p>
          <a:pPr>
            <a:defRPr sz="897">
              <a:latin typeface="Arial" pitchFamily="34" charset="0"/>
              <a:cs typeface="Arial" pitchFamily="34" charset="0"/>
            </a:defRPr>
          </a:pPr>
          <a:endParaRPr lang="en-US"/>
        </a:p>
      </c:txPr>
    </c:legend>
    <c:plotVisOnly val="1"/>
    <c:dispBlanksAs val="gap"/>
    <c:showDLblsOverMax val="0"/>
  </c:chart>
  <c:spPr>
    <a:noFill/>
    <a:ln>
      <a:noFill/>
    </a:ln>
  </c:spPr>
  <c:txPr>
    <a:bodyPr/>
    <a:lstStyle/>
    <a:p>
      <a:pPr>
        <a:defRPr sz="996"/>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79" name="Rectangle 3"/>
          <p:cNvSpPr>
            <a:spLocks noGrp="1" noChangeArrowheads="1"/>
          </p:cNvSpPr>
          <p:nvPr>
            <p:ph type="dt" sz="quarter" idx="1"/>
          </p:nvPr>
        </p:nvSpPr>
        <p:spPr bwMode="auto">
          <a:xfrm>
            <a:off x="518160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20081F73-A3D6-48AF-B321-CCF67B639CA5}" type="datetime1">
              <a:rPr lang="en-US"/>
              <a:pPr>
                <a:defRPr/>
              </a:pPr>
              <a:t>8/23/11</a:t>
            </a:fld>
            <a:endParaRPr lang="en-US" dirty="0"/>
          </a:p>
        </p:txBody>
      </p:sp>
      <p:sp>
        <p:nvSpPr>
          <p:cNvPr id="152580" name="Rectangle 4"/>
          <p:cNvSpPr>
            <a:spLocks noGrp="1" noChangeArrowheads="1"/>
          </p:cNvSpPr>
          <p:nvPr>
            <p:ph type="ftr" sz="quarter" idx="2"/>
          </p:nvPr>
        </p:nvSpPr>
        <p:spPr bwMode="auto">
          <a:xfrm>
            <a:off x="0" y="6477000"/>
            <a:ext cx="3962400" cy="3810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81" name="Rectangle 5"/>
          <p:cNvSpPr>
            <a:spLocks noGrp="1" noChangeArrowheads="1"/>
          </p:cNvSpPr>
          <p:nvPr>
            <p:ph type="sldNum" sz="quarter" idx="3"/>
          </p:nvPr>
        </p:nvSpPr>
        <p:spPr bwMode="auto">
          <a:xfrm>
            <a:off x="5181600" y="6600825"/>
            <a:ext cx="3962400" cy="25717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BC2084C9-A309-4861-9B00-572BD194BB28}" type="slidenum">
              <a:rPr lang="en-US"/>
              <a:pPr>
                <a:defRPr/>
              </a:pPr>
              <a:t>‹#›</a:t>
            </a:fld>
            <a:endParaRPr lang="en-US" dirty="0"/>
          </a:p>
        </p:txBody>
      </p:sp>
    </p:spTree>
    <p:extLst>
      <p:ext uri="{BB962C8B-B14F-4D97-AF65-F5344CB8AC3E}">
        <p14:creationId xmlns:p14="http://schemas.microsoft.com/office/powerpoint/2010/main" val="2604692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6963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cs typeface="+mn-cs"/>
              </a:defRPr>
            </a:lvl1pPr>
          </a:lstStyle>
          <a:p>
            <a:pPr>
              <a:defRPr/>
            </a:pPr>
            <a:fld id="{C87FD523-6A9D-431F-9006-8F984D4E0CCC}" type="slidenum">
              <a:rPr lang="en-US"/>
              <a:pPr>
                <a:defRPr/>
              </a:pPr>
              <a:t>‹#›</a:t>
            </a:fld>
            <a:endParaRPr lang="en-US" dirty="0"/>
          </a:p>
        </p:txBody>
      </p:sp>
    </p:spTree>
    <p:extLst>
      <p:ext uri="{BB962C8B-B14F-4D97-AF65-F5344CB8AC3E}">
        <p14:creationId xmlns:p14="http://schemas.microsoft.com/office/powerpoint/2010/main" val="30042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400" b="1" kern="1200">
        <a:solidFill>
          <a:schemeClr val="tx1"/>
        </a:solidFill>
        <a:latin typeface="Arial" pitchFamily="-106" charset="0"/>
        <a:ea typeface="ＭＳ Ｐゴシック" charset="-128"/>
        <a:cs typeface="ＭＳ Ｐゴシック" charset="-128"/>
      </a:defRPr>
    </a:lvl1pPr>
    <a:lvl2pPr marL="41275" algn="l" rtl="0" eaLnBrk="0" fontAlgn="base" hangingPunct="0">
      <a:spcBef>
        <a:spcPct val="30000"/>
      </a:spcBef>
      <a:spcAft>
        <a:spcPct val="0"/>
      </a:spcAft>
      <a:defRPr sz="400" kern="1200">
        <a:solidFill>
          <a:schemeClr val="tx1"/>
        </a:solidFill>
        <a:latin typeface="Arial" pitchFamily="-106" charset="0"/>
        <a:ea typeface="ＭＳ Ｐゴシック" pitchFamily="-106" charset="-128"/>
        <a:cs typeface="+mn-cs"/>
      </a:defRPr>
    </a:lvl2pPr>
    <a:lvl3pPr marL="125413" indent="-39688" algn="l" rtl="0" eaLnBrk="0" fontAlgn="base" hangingPunct="0">
      <a:spcBef>
        <a:spcPct val="30000"/>
      </a:spcBef>
      <a:spcAft>
        <a:spcPct val="0"/>
      </a:spcAft>
      <a:buSzPct val="100000"/>
      <a:buFont typeface="Times" pitchFamily="18" charset="0"/>
      <a:buChar char="•"/>
      <a:defRPr sz="400" kern="1200">
        <a:solidFill>
          <a:schemeClr val="tx1"/>
        </a:solidFill>
        <a:latin typeface="Arial" pitchFamily="-106" charset="0"/>
        <a:ea typeface="ＭＳ Ｐゴシック" pitchFamily="-106" charset="-128"/>
        <a:cs typeface="+mn-cs"/>
      </a:defRPr>
    </a:lvl3pPr>
    <a:lvl4pPr marL="215900" indent="-44450" algn="l" rtl="0" eaLnBrk="0" fontAlgn="base" hangingPunct="0">
      <a:spcBef>
        <a:spcPct val="30000"/>
      </a:spcBef>
      <a:spcAft>
        <a:spcPct val="0"/>
      </a:spcAft>
      <a:buChar char="–"/>
      <a:defRPr sz="400" kern="1200">
        <a:solidFill>
          <a:schemeClr val="tx1"/>
        </a:solidFill>
        <a:latin typeface="Arial" pitchFamily="-106" charset="0"/>
        <a:ea typeface="ＭＳ Ｐゴシック" pitchFamily="-106" charset="-128"/>
        <a:cs typeface="+mn-cs"/>
      </a:defRPr>
    </a:lvl4pPr>
    <a:lvl5pPr marL="258763" algn="l" rtl="0" eaLnBrk="0" fontAlgn="base" hangingPunct="0">
      <a:spcBef>
        <a:spcPct val="30000"/>
      </a:spcBef>
      <a:spcAft>
        <a:spcPct val="0"/>
      </a:spcAft>
      <a:defRPr sz="300" kern="1200">
        <a:solidFill>
          <a:schemeClr val="tx1"/>
        </a:solidFill>
        <a:latin typeface="Arial" pitchFamily="-106" charset="0"/>
        <a:ea typeface="ＭＳ Ｐゴシック" pitchFamily="-106" charset="-128"/>
        <a:cs typeface="+mn-cs"/>
      </a:defRPr>
    </a:lvl5pPr>
    <a:lvl6pPr marL="856575" algn="l" defTabSz="171315" rtl="0" eaLnBrk="1" latinLnBrk="0" hangingPunct="1">
      <a:defRPr sz="400" kern="1200">
        <a:solidFill>
          <a:schemeClr val="tx1"/>
        </a:solidFill>
        <a:latin typeface="+mn-lt"/>
        <a:ea typeface="+mn-ea"/>
        <a:cs typeface="+mn-cs"/>
      </a:defRPr>
    </a:lvl6pPr>
    <a:lvl7pPr marL="1027891" algn="l" defTabSz="171315" rtl="0" eaLnBrk="1" latinLnBrk="0" hangingPunct="1">
      <a:defRPr sz="400" kern="1200">
        <a:solidFill>
          <a:schemeClr val="tx1"/>
        </a:solidFill>
        <a:latin typeface="+mn-lt"/>
        <a:ea typeface="+mn-ea"/>
        <a:cs typeface="+mn-cs"/>
      </a:defRPr>
    </a:lvl7pPr>
    <a:lvl8pPr marL="1199206" algn="l" defTabSz="171315" rtl="0" eaLnBrk="1" latinLnBrk="0" hangingPunct="1">
      <a:defRPr sz="400" kern="1200">
        <a:solidFill>
          <a:schemeClr val="tx1"/>
        </a:solidFill>
        <a:latin typeface="+mn-lt"/>
        <a:ea typeface="+mn-ea"/>
        <a:cs typeface="+mn-cs"/>
      </a:defRPr>
    </a:lvl8pPr>
    <a:lvl9pPr marL="1370521" algn="l" defTabSz="171315"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Rot="1" noChangeAspect="1" noChangeArrowheads="1" noTextEdit="1"/>
          </p:cNvSpPr>
          <p:nvPr>
            <p:ph type="sldImg"/>
          </p:nvPr>
        </p:nvSpPr>
        <p:spPr>
          <a:ln/>
        </p:spPr>
      </p:sp>
      <p:sp>
        <p:nvSpPr>
          <p:cNvPr id="7065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Rot="1" noChangeAspect="1" noChangeArrowheads="1" noTextEdit="1"/>
          </p:cNvSpPr>
          <p:nvPr>
            <p:ph type="sldImg"/>
          </p:nvPr>
        </p:nvSpPr>
        <p:spPr>
          <a:ln/>
        </p:spPr>
      </p:sp>
      <p:sp>
        <p:nvSpPr>
          <p:cNvPr id="8294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026"/>
          <p:cNvSpPr>
            <a:spLocks noGrp="1" noRot="1" noChangeAspect="1" noChangeArrowheads="1" noTextEdit="1"/>
          </p:cNvSpPr>
          <p:nvPr>
            <p:ph type="sldImg"/>
          </p:nvPr>
        </p:nvSpPr>
        <p:spPr>
          <a:ln/>
        </p:spPr>
      </p:sp>
      <p:sp>
        <p:nvSpPr>
          <p:cNvPr id="8499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fld id="{B5191749-4CA8-48CF-A0C4-7D8FA8019C50}" type="slidenum">
              <a:rPr lang="en-US" sz="1200" smtClean="0"/>
              <a:pPr eaLnBrk="1" hangingPunct="1"/>
              <a:t>24</a:t>
            </a:fld>
            <a:endParaRPr lang="en-US" sz="1200" dirty="0" smtClean="0"/>
          </a:p>
        </p:txBody>
      </p:sp>
      <p:sp>
        <p:nvSpPr>
          <p:cNvPr id="86019" name="Rectangle 7"/>
          <p:cNvSpPr txBox="1">
            <a:spLocks noGrp="1"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r" eaLnBrk="1" hangingPunct="1"/>
            <a:fld id="{9D95E6CD-E734-4DFC-8026-80F33C6A8BAA}" type="slidenum">
              <a:rPr lang="en-US" sz="1200"/>
              <a:pPr algn="r" eaLnBrk="1" hangingPunct="1"/>
              <a:t>24</a:t>
            </a:fld>
            <a:endParaRPr lang="en-US" sz="1200" dirty="0"/>
          </a:p>
        </p:txBody>
      </p:sp>
      <p:sp>
        <p:nvSpPr>
          <p:cNvPr id="86020" name="Rectangle 2"/>
          <p:cNvSpPr>
            <a:spLocks noGrp="1" noRot="1" noChangeAspect="1" noChangeArrowheads="1" noTextEdit="1"/>
          </p:cNvSpPr>
          <p:nvPr>
            <p:ph type="sldImg"/>
          </p:nvPr>
        </p:nvSpPr>
        <p:spPr>
          <a:xfrm>
            <a:off x="2287588" y="514350"/>
            <a:ext cx="4572000" cy="2571750"/>
          </a:xfrm>
          <a:ln/>
        </p:spPr>
      </p:sp>
      <p:sp>
        <p:nvSpPr>
          <p:cNvPr id="860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fld id="{76B5AFFE-31B7-4421-A10D-4B628B6E0804}" type="slidenum">
              <a:rPr lang="en-US" sz="1200" smtClean="0"/>
              <a:pPr eaLnBrk="1" hangingPunct="1"/>
              <a:t>25</a:t>
            </a:fld>
            <a:endParaRPr lang="en-US" sz="1200" dirty="0" smtClean="0"/>
          </a:p>
        </p:txBody>
      </p:sp>
      <p:sp>
        <p:nvSpPr>
          <p:cNvPr id="87043" name="Rectangle 7"/>
          <p:cNvSpPr txBox="1">
            <a:spLocks noGrp="1"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r" eaLnBrk="1" hangingPunct="1"/>
            <a:fld id="{0462A399-5FE6-4084-BEE4-26E3B273A9EE}" type="slidenum">
              <a:rPr lang="en-US" sz="1200"/>
              <a:pPr algn="r" eaLnBrk="1" hangingPunct="1"/>
              <a:t>25</a:t>
            </a:fld>
            <a:endParaRPr lang="en-US" sz="1200" dirty="0"/>
          </a:p>
        </p:txBody>
      </p:sp>
      <p:sp>
        <p:nvSpPr>
          <p:cNvPr id="87044" name="Rectangle 2"/>
          <p:cNvSpPr>
            <a:spLocks noGrp="1" noRot="1" noChangeAspect="1" noChangeArrowheads="1" noTextEdit="1"/>
          </p:cNvSpPr>
          <p:nvPr>
            <p:ph type="sldImg"/>
          </p:nvPr>
        </p:nvSpPr>
        <p:spPr>
          <a:xfrm>
            <a:off x="2287588" y="514350"/>
            <a:ext cx="4572000" cy="2571750"/>
          </a:xfrm>
          <a:ln/>
        </p:spPr>
      </p:sp>
      <p:sp>
        <p:nvSpPr>
          <p:cNvPr id="870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fld id="{385434DA-6835-47EA-854A-39E3467B1082}" type="slidenum">
              <a:rPr lang="en-US" sz="1200" smtClean="0"/>
              <a:pPr eaLnBrk="1" hangingPunct="1"/>
              <a:t>26</a:t>
            </a:fld>
            <a:endParaRPr lang="en-US" sz="1200" dirty="0" smtClean="0"/>
          </a:p>
        </p:txBody>
      </p:sp>
      <p:sp>
        <p:nvSpPr>
          <p:cNvPr id="88067" name="Rectangle 7"/>
          <p:cNvSpPr txBox="1">
            <a:spLocks noGrp="1"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r" eaLnBrk="1" hangingPunct="1"/>
            <a:fld id="{98DBE51C-9544-4DC5-8CB0-3B78EA3971E3}" type="slidenum">
              <a:rPr lang="en-US" sz="1200"/>
              <a:pPr algn="r" eaLnBrk="1" hangingPunct="1"/>
              <a:t>26</a:t>
            </a:fld>
            <a:endParaRPr lang="en-US" sz="1200" dirty="0"/>
          </a:p>
        </p:txBody>
      </p:sp>
      <p:sp>
        <p:nvSpPr>
          <p:cNvPr id="88068" name="Rectangle 2"/>
          <p:cNvSpPr>
            <a:spLocks noGrp="1" noRot="1" noChangeAspect="1" noChangeArrowheads="1" noTextEdit="1"/>
          </p:cNvSpPr>
          <p:nvPr>
            <p:ph type="sldImg"/>
          </p:nvPr>
        </p:nvSpPr>
        <p:spPr>
          <a:xfrm>
            <a:off x="2287588" y="514350"/>
            <a:ext cx="4572000" cy="2571750"/>
          </a:xfrm>
          <a:ln/>
        </p:spPr>
      </p:sp>
      <p:sp>
        <p:nvSpPr>
          <p:cNvPr id="880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fld id="{45C40659-5F09-4FEA-A154-142A6EEFC58C}" type="slidenum">
              <a:rPr lang="en-US" sz="1200" smtClean="0"/>
              <a:pPr eaLnBrk="1" hangingPunct="1"/>
              <a:t>27</a:t>
            </a:fld>
            <a:endParaRPr lang="en-US" sz="1200" dirty="0" smtClean="0"/>
          </a:p>
        </p:txBody>
      </p:sp>
      <p:sp>
        <p:nvSpPr>
          <p:cNvPr id="89091" name="Rectangle 7"/>
          <p:cNvSpPr txBox="1">
            <a:spLocks noGrp="1"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r" eaLnBrk="1" hangingPunct="1"/>
            <a:fld id="{D7640228-5F5E-4A5D-A8B2-A5C811B68D9E}" type="slidenum">
              <a:rPr lang="en-US" sz="1200"/>
              <a:pPr algn="r" eaLnBrk="1" hangingPunct="1"/>
              <a:t>27</a:t>
            </a:fld>
            <a:endParaRPr lang="en-US" sz="1200" dirty="0"/>
          </a:p>
        </p:txBody>
      </p:sp>
      <p:sp>
        <p:nvSpPr>
          <p:cNvPr id="89092" name="Rectangle 2"/>
          <p:cNvSpPr>
            <a:spLocks noGrp="1" noRot="1" noChangeAspect="1" noChangeArrowheads="1" noTextEdit="1"/>
          </p:cNvSpPr>
          <p:nvPr>
            <p:ph type="sldImg"/>
          </p:nvPr>
        </p:nvSpPr>
        <p:spPr>
          <a:xfrm>
            <a:off x="2287588" y="514350"/>
            <a:ext cx="4572000" cy="2571750"/>
          </a:xfrm>
          <a:ln/>
        </p:spPr>
      </p:sp>
      <p:sp>
        <p:nvSpPr>
          <p:cNvPr id="890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fld id="{958B3135-84AC-486D-A029-976D9DF7BE35}" type="slidenum">
              <a:rPr lang="en-US" sz="1200" smtClean="0"/>
              <a:pPr eaLnBrk="1" hangingPunct="1"/>
              <a:t>28</a:t>
            </a:fld>
            <a:endParaRPr lang="en-US" sz="1200" dirty="0" smtClean="0"/>
          </a:p>
        </p:txBody>
      </p:sp>
      <p:sp>
        <p:nvSpPr>
          <p:cNvPr id="90115" name="Rectangle 7"/>
          <p:cNvSpPr txBox="1">
            <a:spLocks noGrp="1" noChangeArrowheads="1"/>
          </p:cNvSpPr>
          <p:nvPr/>
        </p:nvSpPr>
        <p:spPr bwMode="auto">
          <a:xfrm>
            <a:off x="5180013" y="6513513"/>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r" eaLnBrk="1" hangingPunct="1"/>
            <a:fld id="{342D5C17-CFB2-4A68-8076-1FF191399012}" type="slidenum">
              <a:rPr lang="en-US" sz="1200"/>
              <a:pPr algn="r" eaLnBrk="1" hangingPunct="1"/>
              <a:t>28</a:t>
            </a:fld>
            <a:endParaRPr lang="en-US" sz="1200" dirty="0"/>
          </a:p>
        </p:txBody>
      </p:sp>
      <p:sp>
        <p:nvSpPr>
          <p:cNvPr id="90116" name="Rectangle 2"/>
          <p:cNvSpPr>
            <a:spLocks noGrp="1" noRot="1" noChangeAspect="1" noChangeArrowheads="1" noTextEdit="1"/>
          </p:cNvSpPr>
          <p:nvPr>
            <p:ph type="sldImg"/>
          </p:nvPr>
        </p:nvSpPr>
        <p:spPr>
          <a:xfrm>
            <a:off x="2287588" y="514350"/>
            <a:ext cx="4572000" cy="2571750"/>
          </a:xfrm>
          <a:ln/>
        </p:spPr>
      </p:sp>
      <p:sp>
        <p:nvSpPr>
          <p:cNvPr id="901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Grp="1" noRot="1" noChangeAspect="1" noChangeArrowheads="1" noTextEdit="1"/>
          </p:cNvSpPr>
          <p:nvPr>
            <p:ph type="sldImg"/>
          </p:nvPr>
        </p:nvSpPr>
        <p:spPr>
          <a:ln/>
        </p:spPr>
      </p:sp>
      <p:sp>
        <p:nvSpPr>
          <p:cNvPr id="9113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26"/>
          <p:cNvSpPr>
            <a:spLocks noGrp="1" noRot="1" noChangeAspect="1" noChangeArrowheads="1" noTextEdit="1"/>
          </p:cNvSpPr>
          <p:nvPr>
            <p:ph type="sldImg"/>
          </p:nvPr>
        </p:nvSpPr>
        <p:spPr>
          <a:ln/>
        </p:spPr>
      </p:sp>
      <p:sp>
        <p:nvSpPr>
          <p:cNvPr id="9216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Rot="1" noChangeAspect="1" noChangeArrowheads="1" noTextEdit="1"/>
          </p:cNvSpPr>
          <p:nvPr>
            <p:ph type="sldImg"/>
          </p:nvPr>
        </p:nvSpPr>
        <p:spPr>
          <a:ln/>
        </p:spPr>
      </p:sp>
      <p:sp>
        <p:nvSpPr>
          <p:cNvPr id="7168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p:cNvSpPr>
            <a:spLocks noGrp="1" noRot="1" noChangeAspect="1" noChangeArrowheads="1" noTextEdit="1"/>
          </p:cNvSpPr>
          <p:nvPr>
            <p:ph type="sldImg"/>
          </p:nvPr>
        </p:nvSpPr>
        <p:spPr>
          <a:ln/>
        </p:spPr>
      </p:sp>
      <p:sp>
        <p:nvSpPr>
          <p:cNvPr id="9318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26"/>
          <p:cNvSpPr>
            <a:spLocks noGrp="1" noRot="1" noChangeAspect="1" noChangeArrowheads="1" noTextEdit="1"/>
          </p:cNvSpPr>
          <p:nvPr>
            <p:ph type="sldImg"/>
          </p:nvPr>
        </p:nvSpPr>
        <p:spPr>
          <a:ln/>
        </p:spPr>
      </p:sp>
      <p:sp>
        <p:nvSpPr>
          <p:cNvPr id="7373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51745EE9-7AA7-4964-BA6B-F02EC2E239CC}" type="slidenum">
              <a:rPr lang="en-US" sz="1200" smtClean="0">
                <a:latin typeface="Times" pitchFamily="18" charset="0"/>
              </a:rPr>
              <a:pPr/>
              <a:t>52</a:t>
            </a:fld>
            <a:endParaRPr lang="en-US" sz="1200" dirty="0" smtClean="0">
              <a:latin typeface="Times" pitchFamily="18" charset="0"/>
            </a:endParaRPr>
          </a:p>
        </p:txBody>
      </p:sp>
      <p:sp>
        <p:nvSpPr>
          <p:cNvPr id="109571"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09572"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p:cNvSpPr>
            <a:spLocks noGrp="1" noRot="1" noChangeAspect="1" noChangeArrowheads="1" noTextEdit="1"/>
          </p:cNvSpPr>
          <p:nvPr>
            <p:ph type="sldImg"/>
          </p:nvPr>
        </p:nvSpPr>
        <p:spPr>
          <a:ln/>
        </p:spPr>
      </p:sp>
      <p:sp>
        <p:nvSpPr>
          <p:cNvPr id="74755"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8CE8D6D8-639C-4A67-B737-B60FC8334AA4}" type="slidenum">
              <a:rPr lang="en-US" sz="1200" smtClean="0">
                <a:latin typeface="Times" pitchFamily="18" charset="0"/>
              </a:rPr>
              <a:pPr/>
              <a:t>66</a:t>
            </a:fld>
            <a:endParaRPr lang="en-US" sz="1200" dirty="0" smtClean="0">
              <a:latin typeface="Times" pitchFamily="18" charset="0"/>
            </a:endParaRPr>
          </a:p>
        </p:txBody>
      </p:sp>
      <p:sp>
        <p:nvSpPr>
          <p:cNvPr id="113667"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13668"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p:cNvSpPr>
            <a:spLocks noGrp="1" noRot="1" noChangeAspect="1" noChangeArrowheads="1" noTextEdit="1"/>
          </p:cNvSpPr>
          <p:nvPr>
            <p:ph type="sldImg"/>
          </p:nvPr>
        </p:nvSpPr>
        <p:spPr>
          <a:ln/>
        </p:spPr>
      </p:sp>
      <p:sp>
        <p:nvSpPr>
          <p:cNvPr id="7577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Rot="1" noChangeAspect="1" noChangeArrowheads="1" noTextEdit="1"/>
          </p:cNvSpPr>
          <p:nvPr>
            <p:ph type="sldImg"/>
          </p:nvPr>
        </p:nvSpPr>
        <p:spPr>
          <a:ln/>
        </p:spPr>
      </p:sp>
      <p:sp>
        <p:nvSpPr>
          <p:cNvPr id="77827"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Rot="1" noChangeAspect="1" noChangeArrowheads="1" noTextEdit="1"/>
          </p:cNvSpPr>
          <p:nvPr>
            <p:ph type="sldImg"/>
          </p:nvPr>
        </p:nvSpPr>
        <p:spPr>
          <a:ln/>
        </p:spPr>
      </p:sp>
      <p:sp>
        <p:nvSpPr>
          <p:cNvPr id="7885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Rot="1" noChangeAspect="1" noChangeArrowheads="1" noTextEdit="1"/>
          </p:cNvSpPr>
          <p:nvPr>
            <p:ph type="sldImg"/>
          </p:nvPr>
        </p:nvSpPr>
        <p:spPr>
          <a:ln/>
        </p:spPr>
      </p:sp>
      <p:sp>
        <p:nvSpPr>
          <p:cNvPr id="80899"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026"/>
          <p:cNvSpPr>
            <a:spLocks noGrp="1" noRot="1" noChangeAspect="1" noChangeArrowheads="1" noTextEdit="1"/>
          </p:cNvSpPr>
          <p:nvPr>
            <p:ph type="sldImg"/>
          </p:nvPr>
        </p:nvSpPr>
        <p:spPr>
          <a:ln/>
        </p:spPr>
      </p:sp>
      <p:sp>
        <p:nvSpPr>
          <p:cNvPr id="81923"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52922" y="3596148"/>
            <a:ext cx="7772797" cy="670855"/>
          </a:xfrm>
        </p:spPr>
        <p:txBody>
          <a:bodyPr anchor="b" anchorCtr="0"/>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22" y="4410273"/>
            <a:ext cx="7075289" cy="532642"/>
          </a:xfrm>
        </p:spPr>
        <p:txBody>
          <a:bodyPr/>
          <a:lstStyle>
            <a:lvl1pPr marL="0" marR="0" indent="0" algn="l" defTabSz="914400"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573" indent="0" algn="ctr">
              <a:buNone/>
              <a:defRPr>
                <a:solidFill>
                  <a:schemeClr val="tx1">
                    <a:tint val="75000"/>
                  </a:schemeClr>
                </a:solidFill>
              </a:defRPr>
            </a:lvl2pPr>
            <a:lvl3pPr marL="571145" indent="0" algn="ctr">
              <a:buNone/>
              <a:defRPr>
                <a:solidFill>
                  <a:schemeClr val="tx1">
                    <a:tint val="75000"/>
                  </a:schemeClr>
                </a:solidFill>
              </a:defRPr>
            </a:lvl3pPr>
            <a:lvl4pPr marL="856718" indent="0" algn="ctr">
              <a:buNone/>
              <a:defRPr>
                <a:solidFill>
                  <a:schemeClr val="tx1">
                    <a:tint val="75000"/>
                  </a:schemeClr>
                </a:solidFill>
              </a:defRPr>
            </a:lvl4pPr>
            <a:lvl5pPr marL="1142291" indent="0" algn="ctr">
              <a:buNone/>
              <a:defRPr>
                <a:solidFill>
                  <a:schemeClr val="tx1">
                    <a:tint val="75000"/>
                  </a:schemeClr>
                </a:solidFill>
              </a:defRPr>
            </a:lvl5pPr>
            <a:lvl6pPr marL="1427864" indent="0" algn="ctr">
              <a:buNone/>
              <a:defRPr>
                <a:solidFill>
                  <a:schemeClr val="tx1">
                    <a:tint val="75000"/>
                  </a:schemeClr>
                </a:solidFill>
              </a:defRPr>
            </a:lvl6pPr>
            <a:lvl7pPr marL="1713437" indent="0" algn="ctr">
              <a:buNone/>
              <a:defRPr>
                <a:solidFill>
                  <a:schemeClr val="tx1">
                    <a:tint val="75000"/>
                  </a:schemeClr>
                </a:solidFill>
              </a:defRPr>
            </a:lvl7pPr>
            <a:lvl8pPr marL="1999011" indent="0" algn="ctr">
              <a:buNone/>
              <a:defRPr>
                <a:solidFill>
                  <a:schemeClr val="tx1">
                    <a:tint val="75000"/>
                  </a:schemeClr>
                </a:solidFill>
              </a:defRPr>
            </a:lvl8pPr>
            <a:lvl9pPr marL="228458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5" y="4868863"/>
            <a:ext cx="2895600" cy="274637"/>
          </a:xfrm>
        </p:spPr>
        <p:txBody>
          <a:bodyPr/>
          <a:lstStyle>
            <a:lvl1pPr>
              <a:defRPr/>
            </a:lvl1pPr>
          </a:lstStyle>
          <a:p>
            <a:pPr>
              <a:defRPr/>
            </a:pPr>
            <a:endParaRPr lang="en-US" dirty="0"/>
          </a:p>
        </p:txBody>
      </p:sp>
      <p:pic>
        <p:nvPicPr>
          <p:cNvPr id="9" name="Picture 1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4588" y="3101679"/>
            <a:ext cx="2227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4" descr="Tall Red"/>
          <p:cNvPicPr>
            <a:picLocks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0" y="685800"/>
            <a:ext cx="1144588" cy="2117725"/>
          </a:xfrm>
          <a:prstGeom prst="rect">
            <a:avLst/>
          </a:prstGeom>
          <a:solidFill>
            <a:schemeClr val="tx2"/>
          </a:solidFill>
          <a:ln>
            <a:noFill/>
          </a:ln>
          <a:extLst/>
        </p:spPr>
      </p:pic>
      <p:pic>
        <p:nvPicPr>
          <p:cNvPr id="11" name="Picture 75" descr="Wide Red"/>
          <p:cNvPicPr>
            <a:picLocks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3262313" y="685800"/>
            <a:ext cx="5881687" cy="2117725"/>
          </a:xfrm>
          <a:prstGeom prst="rect">
            <a:avLst/>
          </a:prstGeom>
          <a:solidFill>
            <a:schemeClr val="tx2"/>
          </a:solidFill>
          <a:ln>
            <a:noFill/>
          </a:ln>
          <a:extLst/>
        </p:spPr>
      </p:pic>
    </p:spTree>
    <p:extLst>
      <p:ext uri="{BB962C8B-B14F-4D97-AF65-F5344CB8AC3E}">
        <p14:creationId xmlns:p14="http://schemas.microsoft.com/office/powerpoint/2010/main" val="335530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3304977"/>
            <a:ext cx="7772797" cy="1021953"/>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179839"/>
            <a:ext cx="7772797" cy="1125141"/>
          </a:xfrm>
        </p:spPr>
        <p:txBody>
          <a:bodyPr anchor="b"/>
          <a:lstStyle>
            <a:lvl1pPr marL="0" indent="0">
              <a:buNone/>
              <a:defRPr sz="1200">
                <a:solidFill>
                  <a:schemeClr val="tx1">
                    <a:tint val="75000"/>
                  </a:schemeClr>
                </a:solidFill>
              </a:defRPr>
            </a:lvl1pPr>
            <a:lvl2pPr marL="285573" indent="0">
              <a:buNone/>
              <a:defRPr sz="1100">
                <a:solidFill>
                  <a:schemeClr val="tx1">
                    <a:tint val="75000"/>
                  </a:schemeClr>
                </a:solidFill>
              </a:defRPr>
            </a:lvl2pPr>
            <a:lvl3pPr marL="571145" indent="0">
              <a:buNone/>
              <a:defRPr sz="1000">
                <a:solidFill>
                  <a:schemeClr val="tx1">
                    <a:tint val="75000"/>
                  </a:schemeClr>
                </a:solidFill>
              </a:defRPr>
            </a:lvl3pPr>
            <a:lvl4pPr marL="856718" indent="0">
              <a:buNone/>
              <a:defRPr sz="900">
                <a:solidFill>
                  <a:schemeClr val="tx1">
                    <a:tint val="75000"/>
                  </a:schemeClr>
                </a:solidFill>
              </a:defRPr>
            </a:lvl4pPr>
            <a:lvl5pPr marL="1142291" indent="0">
              <a:buNone/>
              <a:defRPr sz="900">
                <a:solidFill>
                  <a:schemeClr val="tx1">
                    <a:tint val="75000"/>
                  </a:schemeClr>
                </a:solidFill>
              </a:defRPr>
            </a:lvl5pPr>
            <a:lvl6pPr marL="1427864" indent="0">
              <a:buNone/>
              <a:defRPr sz="900">
                <a:solidFill>
                  <a:schemeClr val="tx1">
                    <a:tint val="75000"/>
                  </a:schemeClr>
                </a:solidFill>
              </a:defRPr>
            </a:lvl6pPr>
            <a:lvl7pPr marL="1713437" indent="0">
              <a:buNone/>
              <a:defRPr sz="900">
                <a:solidFill>
                  <a:schemeClr val="tx1">
                    <a:tint val="75000"/>
                  </a:schemeClr>
                </a:solidFill>
              </a:defRPr>
            </a:lvl7pPr>
            <a:lvl8pPr marL="1999011" indent="0">
              <a:buNone/>
              <a:defRPr sz="900">
                <a:solidFill>
                  <a:schemeClr val="tx1">
                    <a:tint val="75000"/>
                  </a:schemeClr>
                </a:solidFill>
              </a:defRPr>
            </a:lvl8pPr>
            <a:lvl9pPr marL="228458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0094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25"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907787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1" y="1150938"/>
            <a:ext cx="4040187" cy="480219"/>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1" y="1631157"/>
            <a:ext cx="4040187"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150938"/>
            <a:ext cx="4041180" cy="480219"/>
          </a:xfrm>
        </p:spPr>
        <p:txBody>
          <a:bodyPr anchor="b"/>
          <a:lstStyle>
            <a:lvl1pPr marL="0" indent="0">
              <a:buNone/>
              <a:defRPr sz="1500" b="1"/>
            </a:lvl1pPr>
            <a:lvl2pPr marL="285573" indent="0">
              <a:buNone/>
              <a:defRPr sz="1200" b="1"/>
            </a:lvl2pPr>
            <a:lvl3pPr marL="571145" indent="0">
              <a:buNone/>
              <a:defRPr sz="1100" b="1"/>
            </a:lvl3pPr>
            <a:lvl4pPr marL="856718" indent="0">
              <a:buNone/>
              <a:defRPr sz="1000" b="1"/>
            </a:lvl4pPr>
            <a:lvl5pPr marL="1142291" indent="0">
              <a:buNone/>
              <a:defRPr sz="1000" b="1"/>
            </a:lvl5pPr>
            <a:lvl6pPr marL="1427864" indent="0">
              <a:buNone/>
              <a:defRPr sz="1000" b="1"/>
            </a:lvl6pPr>
            <a:lvl7pPr marL="1713437" indent="0">
              <a:buNone/>
              <a:defRPr sz="1000" b="1"/>
            </a:lvl7pPr>
            <a:lvl8pPr marL="1999011" indent="0">
              <a:buNone/>
              <a:defRPr sz="1000" b="1"/>
            </a:lvl8pPr>
            <a:lvl9pPr marL="228458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7"/>
            <a:ext cx="4041180"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115574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04393"/>
            <a:ext cx="3008312" cy="872133"/>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04391"/>
            <a:ext cx="5111750" cy="4390430"/>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076526"/>
            <a:ext cx="3008312" cy="3518297"/>
          </a:xfrm>
        </p:spPr>
        <p:txBody>
          <a:bodyPr/>
          <a:lstStyle>
            <a:lvl1pPr marL="0" indent="0">
              <a:buNone/>
              <a:defRPr sz="900"/>
            </a:lvl1pPr>
            <a:lvl2pPr marL="285573" indent="0">
              <a:buNone/>
              <a:defRPr sz="700"/>
            </a:lvl2pPr>
            <a:lvl3pPr marL="571145" indent="0">
              <a:buNone/>
              <a:defRPr sz="600"/>
            </a:lvl3pPr>
            <a:lvl4pPr marL="856718" indent="0">
              <a:buNone/>
              <a:defRPr sz="600"/>
            </a:lvl4pPr>
            <a:lvl5pPr marL="1142291" indent="0">
              <a:buNone/>
              <a:defRPr sz="600"/>
            </a:lvl5pPr>
            <a:lvl6pPr marL="1427864" indent="0">
              <a:buNone/>
              <a:defRPr sz="600"/>
            </a:lvl6pPr>
            <a:lvl7pPr marL="1713437" indent="0">
              <a:buNone/>
              <a:defRPr sz="600"/>
            </a:lvl7pPr>
            <a:lvl8pPr marL="1999011" indent="0">
              <a:buNone/>
              <a:defRPr sz="600"/>
            </a:lvl8pPr>
            <a:lvl9pPr marL="228458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21933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90528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98" y="206375"/>
            <a:ext cx="2056805" cy="43884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99" y="206375"/>
            <a:ext cx="6077148" cy="438844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167639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9"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75"/>
            <a:ext cx="7950200" cy="473075"/>
          </a:xfrm>
        </p:spPr>
        <p:txBody>
          <a:bodyPr wrap="square"/>
          <a:lstStyle/>
          <a:p>
            <a:r>
              <a:rPr lang="en-US" dirty="0" smtClean="0"/>
              <a:t>Click to edit Master title style</a:t>
            </a:r>
            <a:endParaRPr lang="en-US" dirty="0"/>
          </a:p>
        </p:txBody>
      </p:sp>
      <p:sp>
        <p:nvSpPr>
          <p:cNvPr id="3" name="Content Placeholder 2"/>
          <p:cNvSpPr>
            <a:spLocks noGrp="1"/>
          </p:cNvSpPr>
          <p:nvPr>
            <p:ph idx="1"/>
          </p:nvPr>
        </p:nvSpPr>
        <p:spPr>
          <a:xfrm>
            <a:off x="806451" y="1111250"/>
            <a:ext cx="7900974" cy="3648075"/>
          </a:xfrm>
        </p:spPr>
        <p:txBody>
          <a:bodyPr wrap="square"/>
          <a:lstStyle>
            <a:lvl1pPr marL="117475" indent="-117475">
              <a:spcBef>
                <a:spcPts val="400"/>
              </a:spcBef>
              <a:spcAft>
                <a:spcPts val="200"/>
              </a:spcAft>
              <a:buFont typeface="Arial" pitchFamily="34" charset="0"/>
              <a:buChar char="•"/>
              <a:defRPr sz="1200" b="0"/>
            </a:lvl1pPr>
            <a:lvl2pPr marL="344488" indent="-177800">
              <a:spcAft>
                <a:spcPts val="0"/>
              </a:spcAft>
              <a:buClr>
                <a:schemeClr val="tx1"/>
              </a:buClr>
              <a:buFont typeface="Arial" pitchFamily="34" charset="0"/>
              <a:buChar char="–"/>
              <a:defRPr sz="1100"/>
            </a:lvl2pPr>
            <a:lvl3pPr marL="574675" indent="-171450">
              <a:buClr>
                <a:schemeClr val="tx2"/>
              </a:buClr>
              <a:buFont typeface="Arial" pitchFamily="34" charset="0"/>
              <a:buChar char="•"/>
              <a:defRPr sz="1100">
                <a:solidFill>
                  <a:schemeClr val="tx1"/>
                </a:solidFill>
              </a:defRPr>
            </a:lvl3pPr>
            <a:lvl4pPr marL="855663" indent="-107950">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200150" indent="-166688">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10"/>
          </p:nvPr>
        </p:nvSpPr>
        <p:spPr>
          <a:xfrm>
            <a:off x="5824267" y="4758191"/>
            <a:ext cx="2895600" cy="274637"/>
          </a:xfrm>
        </p:spPr>
        <p:txBody>
          <a:bodyPr wrap="square"/>
          <a:lstStyle>
            <a:lvl1pPr>
              <a:defRPr/>
            </a:lvl1pPr>
          </a:lstStyle>
          <a:p>
            <a:pPr>
              <a:defRPr/>
            </a:pPr>
            <a:endParaRPr lang="en-US" dirty="0"/>
          </a:p>
        </p:txBody>
      </p:sp>
      <p:sp>
        <p:nvSpPr>
          <p:cNvPr id="12" name="Text Box 14"/>
          <p:cNvSpPr txBox="1">
            <a:spLocks noChangeArrowheads="1"/>
          </p:cNvSpPr>
          <p:nvPr userDrawn="1"/>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6" name="Text Box 14"/>
          <p:cNvSpPr txBox="1">
            <a:spLocks noChangeArrowheads="1"/>
          </p:cNvSpPr>
          <p:nvPr userDrawn="1"/>
        </p:nvSpPr>
        <p:spPr bwMode="auto">
          <a:xfrm>
            <a:off x="858449" y="4875874"/>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7" name="Straight Connector 16"/>
          <p:cNvCxnSpPr/>
          <p:nvPr userDrawn="1"/>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8" name="Group 17"/>
          <p:cNvGrpSpPr/>
          <p:nvPr userDrawn="1"/>
        </p:nvGrpSpPr>
        <p:grpSpPr>
          <a:xfrm>
            <a:off x="3094495" y="4875691"/>
            <a:ext cx="2289387" cy="219168"/>
            <a:chOff x="3094495" y="4875691"/>
            <a:chExt cx="2289387" cy="219168"/>
          </a:xfrm>
        </p:grpSpPr>
        <p:sp>
          <p:nvSpPr>
            <p:cNvPr id="19"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20" name="Straight Connector 19"/>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7361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8"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76"/>
            <a:ext cx="7950200" cy="530224"/>
          </a:xfrm>
        </p:spPr>
        <p:txBody>
          <a:bodyPr wrap="square"/>
          <a:lstStyle/>
          <a:p>
            <a:r>
              <a:rPr lang="en-US" dirty="0" smtClean="0"/>
              <a:t>Click to edit Master title style</a:t>
            </a:r>
            <a:endParaRPr lang="en-US" dirty="0"/>
          </a:p>
        </p:txBody>
      </p:sp>
      <p:sp>
        <p:nvSpPr>
          <p:cNvPr id="6" name="Footer Placeholder 4"/>
          <p:cNvSpPr>
            <a:spLocks noGrp="1"/>
          </p:cNvSpPr>
          <p:nvPr>
            <p:ph type="ftr" sz="quarter" idx="10"/>
          </p:nvPr>
        </p:nvSpPr>
        <p:spPr>
          <a:xfrm>
            <a:off x="5858211" y="4800037"/>
            <a:ext cx="2895600" cy="274637"/>
          </a:xfrm>
        </p:spPr>
        <p:txBody>
          <a:bodyPr wrap="square"/>
          <a:lstStyle>
            <a:lvl1pPr>
              <a:defRPr/>
            </a:lvl1pPr>
          </a:lstStyle>
          <a:p>
            <a:pPr>
              <a:defRPr/>
            </a:pPr>
            <a:endParaRPr lang="en-US" dirty="0"/>
          </a:p>
        </p:txBody>
      </p:sp>
      <p:sp>
        <p:nvSpPr>
          <p:cNvPr id="10" name="Text Box 14"/>
          <p:cNvSpPr txBox="1">
            <a:spLocks noChangeArrowheads="1"/>
          </p:cNvSpPr>
          <p:nvPr userDrawn="1"/>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5" name="Text Box 14"/>
          <p:cNvSpPr txBox="1">
            <a:spLocks noChangeArrowheads="1"/>
          </p:cNvSpPr>
          <p:nvPr userDrawn="1"/>
        </p:nvSpPr>
        <p:spPr bwMode="auto">
          <a:xfrm>
            <a:off x="858449" y="4875874"/>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6" name="Straight Connector 15"/>
          <p:cNvCxnSpPr/>
          <p:nvPr userDrawn="1"/>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7" name="Group 16"/>
          <p:cNvGrpSpPr/>
          <p:nvPr userDrawn="1"/>
        </p:nvGrpSpPr>
        <p:grpSpPr>
          <a:xfrm>
            <a:off x="3094495" y="4875691"/>
            <a:ext cx="2289387" cy="219168"/>
            <a:chOff x="3094495" y="4875691"/>
            <a:chExt cx="2289387" cy="219168"/>
          </a:xfrm>
        </p:grpSpPr>
        <p:sp>
          <p:nvSpPr>
            <p:cNvPr id="18"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19" name="Straight Connector 18"/>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192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5"/>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2"/>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4226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38"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5"/>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7535206" y="0"/>
            <a:ext cx="1608794"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50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70882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52697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808038" y="318055"/>
            <a:ext cx="7779072" cy="504419"/>
          </a:xfrm>
        </p:spPr>
        <p:txBody>
          <a:bodyPr/>
          <a:lstStyle>
            <a:lvl1pPr>
              <a:defRPr>
                <a:solidFill>
                  <a:schemeClr val="bg1"/>
                </a:solidFill>
              </a:defRPr>
            </a:lvl1pPr>
          </a:lstStyle>
          <a:p>
            <a:r>
              <a:rPr lang="en-US" dirty="0" smtClean="0"/>
              <a:t>Click to edit Announcement </a:t>
            </a:r>
            <a:endParaRPr lang="en-US" dirty="0"/>
          </a:p>
        </p:txBody>
      </p:sp>
      <p:sp>
        <p:nvSpPr>
          <p:cNvPr id="3" name="Content Placeholder 2"/>
          <p:cNvSpPr>
            <a:spLocks noGrp="1"/>
          </p:cNvSpPr>
          <p:nvPr>
            <p:ph idx="1" hasCustomPrompt="1"/>
          </p:nvPr>
        </p:nvSpPr>
        <p:spPr>
          <a:xfrm>
            <a:off x="808038" y="858762"/>
            <a:ext cx="7792822" cy="1867582"/>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dirty="0" smtClean="0"/>
              <a:t>Click to edit Product Name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66160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8"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735468" y="357650"/>
            <a:ext cx="7779072" cy="1244269"/>
          </a:xfrm>
        </p:spPr>
        <p:txBody>
          <a:bodyPr/>
          <a:lstStyle>
            <a:lvl1pPr marL="91440" indent="-91440">
              <a:defRPr sz="2400" b="0">
                <a:solidFill>
                  <a:schemeClr val="bg1"/>
                </a:solidFill>
              </a:defRPr>
            </a:lvl1pPr>
          </a:lstStyle>
          <a:p>
            <a:r>
              <a:rPr lang="en-US" dirty="0" smtClean="0"/>
              <a:t>Click to edit Quote</a:t>
            </a:r>
            <a:endParaRPr lang="en-US" dirty="0"/>
          </a:p>
        </p:txBody>
      </p:sp>
      <p:sp>
        <p:nvSpPr>
          <p:cNvPr id="3" name="Content Placeholder 2"/>
          <p:cNvSpPr>
            <a:spLocks noGrp="1"/>
          </p:cNvSpPr>
          <p:nvPr>
            <p:ph idx="1" hasCustomPrompt="1"/>
          </p:nvPr>
        </p:nvSpPr>
        <p:spPr>
          <a:xfrm>
            <a:off x="808038" y="1817688"/>
            <a:ext cx="7792822" cy="854637"/>
          </a:xfrm>
        </p:spPr>
        <p:txBody>
          <a:bodyPr/>
          <a:lstStyle>
            <a:lvl1pPr marL="0" indent="0">
              <a:buNone/>
              <a:defRPr sz="2000" b="1">
                <a:solidFill>
                  <a:schemeClr val="bg1"/>
                </a:solidFill>
              </a:defRPr>
            </a:lvl1pPr>
            <a:lvl2pPr marL="285750"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name</a:t>
            </a:r>
          </a:p>
          <a:p>
            <a:pPr lvl="1"/>
            <a:r>
              <a:rPr lang="en-US" dirty="0" smtClean="0"/>
              <a:t>Second level</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72854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2"/>
          <p:cNvGrpSpPr/>
          <p:nvPr userDrawn="1"/>
        </p:nvGrpSpPr>
        <p:grpSpPr>
          <a:xfrm>
            <a:off x="-1587" y="0"/>
            <a:ext cx="9145587" cy="3625850"/>
            <a:chOff x="-1587" y="0"/>
            <a:chExt cx="9145587" cy="3625850"/>
          </a:xfrm>
        </p:grpSpPr>
        <p:pic>
          <p:nvPicPr>
            <p:cNvPr id="7"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4" descr="Small Red Square"/>
            <p:cNvPicPr>
              <a:picLocks noChangeAspect="1" noChangeArrowheads="1"/>
            </p:cNvPicPr>
            <p:nvPr userDrawn="1"/>
          </p:nvPicPr>
          <p:blipFill>
            <a:blip r:embed="rId3">
              <a:alphaModFix amt="0"/>
              <a:extLst>
                <a:ext uri="{28A0092B-C50C-407E-A947-70E740481C1C}">
                  <a14:useLocalDpi xmlns:a14="http://schemas.microsoft.com/office/drawing/2010/main" val="0"/>
                </a:ext>
              </a:extLst>
            </a:blip>
            <a:srcRect/>
            <a:stretch>
              <a:fillRect/>
            </a:stretch>
          </p:blipFill>
          <p:spPr bwMode="auto">
            <a:xfrm>
              <a:off x="-1587" y="1041400"/>
              <a:ext cx="9144000" cy="2584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userDrawn="1">
            <p:ph type="title" hasCustomPrompt="1"/>
          </p:nvPr>
        </p:nvSpPr>
        <p:spPr>
          <a:xfrm>
            <a:off x="0" y="1821925"/>
            <a:ext cx="9142413" cy="900649"/>
          </a:xfrm>
          <a:noFill/>
          <a:ln>
            <a:noFill/>
          </a:ln>
        </p:spPr>
        <p:txBody>
          <a:bodyPr/>
          <a:lstStyle>
            <a:lvl1pPr algn="ctr">
              <a:defRPr sz="6000" b="0">
                <a:solidFill>
                  <a:schemeClr val="bg1"/>
                </a:solidFill>
              </a:defRPr>
            </a:lvl1pPr>
          </a:lstStyle>
          <a:p>
            <a:r>
              <a:rPr lang="en-US" dirty="0" smtClean="0"/>
              <a:t>Q&amp;A</a:t>
            </a:r>
            <a:endParaRPr lang="en-US" dirty="0"/>
          </a:p>
        </p:txBody>
      </p:sp>
      <p:sp>
        <p:nvSpPr>
          <p:cNvPr id="4" name="Footer Placeholder 4"/>
          <p:cNvSpPr>
            <a:spLocks noGrp="1"/>
          </p:cNvSpPr>
          <p:nvPr userDrawn="1">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2911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8208049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eg"/><Relationship Id="rId21" Type="http://schemas.openxmlformats.org/officeDocument/2006/relationships/image" Target="../media/image3.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8038" y="201075"/>
            <a:ext cx="8132762" cy="43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808038" y="1164165"/>
            <a:ext cx="81264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6037593" y="4791845"/>
            <a:ext cx="2895600" cy="274637"/>
          </a:xfrm>
          <a:prstGeom prst="rect">
            <a:avLst/>
          </a:prstGeom>
        </p:spPr>
        <p:txBody>
          <a:bodyPr vert="horz" wrap="square" lIns="57115" tIns="28558" rIns="57115" bIns="28558" rtlCol="0" anchor="ctr"/>
          <a:lstStyle>
            <a:lvl1pPr algn="ctr">
              <a:lnSpc>
                <a:spcPct val="90000"/>
              </a:lnSpc>
              <a:spcBef>
                <a:spcPct val="50000"/>
              </a:spcBef>
              <a:buClr>
                <a:schemeClr val="accent1"/>
              </a:buClr>
              <a:defRPr sz="700">
                <a:solidFill>
                  <a:schemeClr val="tx1">
                    <a:tint val="75000"/>
                  </a:schemeClr>
                </a:solidFill>
                <a:latin typeface="Arial" charset="0"/>
                <a:ea typeface="ＭＳ Ｐゴシック" charset="-128"/>
                <a:cs typeface="+mn-cs"/>
              </a:defRPr>
            </a:lvl1pPr>
          </a:lstStyle>
          <a:p>
            <a:pPr>
              <a:defRPr/>
            </a:pPr>
            <a:endParaRPr lang="en-US" dirty="0"/>
          </a:p>
        </p:txBody>
      </p:sp>
      <p:pic>
        <p:nvPicPr>
          <p:cNvPr id="1029" name="Picture 24" descr="Small Red Square"/>
          <p:cNvPicPr>
            <a:picLocks noChangeAspect="1" noChangeArrowheads="1"/>
          </p:cNvPicPr>
          <p:nvPr/>
        </p:nvPicPr>
        <p:blipFill>
          <a:blip r:embed="rId19">
            <a:alphaModFix amt="0"/>
            <a:extLst>
              <a:ext uri="{28A0092B-C50C-407E-A947-70E740481C1C}">
                <a14:useLocalDpi xmlns:a14="http://schemas.microsoft.com/office/drawing/2010/main" val="0"/>
              </a:ext>
            </a:extLst>
          </a:blip>
          <a:srcRect/>
          <a:stretch>
            <a:fillRect/>
          </a:stretch>
        </p:blipFill>
        <p:spPr bwMode="auto">
          <a:xfrm>
            <a:off x="0" y="0"/>
            <a:ext cx="573088"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1" name="Group 5"/>
          <p:cNvGrpSpPr>
            <a:grpSpLocks/>
          </p:cNvGrpSpPr>
          <p:nvPr/>
        </p:nvGrpSpPr>
        <p:grpSpPr bwMode="auto">
          <a:xfrm>
            <a:off x="0" y="4629150"/>
            <a:ext cx="9144000" cy="168275"/>
            <a:chOff x="0" y="4629150"/>
            <a:chExt cx="9144000" cy="168275"/>
          </a:xfrm>
        </p:grpSpPr>
        <p:pic>
          <p:nvPicPr>
            <p:cNvPr id="1033" name="Picture 25" descr="Red Ba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3" descr="O_redbox_clr_rgb.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 Box 14"/>
          <p:cNvSpPr txBox="1">
            <a:spLocks noChangeArrowheads="1"/>
          </p:cNvSpPr>
          <p:nvPr userDrawn="1"/>
        </p:nvSpPr>
        <p:spPr bwMode="auto">
          <a:xfrm>
            <a:off x="63523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851"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8" name="Text Box 14"/>
          <p:cNvSpPr txBox="1">
            <a:spLocks noChangeArrowheads="1"/>
          </p:cNvSpPr>
          <p:nvPr userDrawn="1"/>
        </p:nvSpPr>
        <p:spPr bwMode="auto">
          <a:xfrm>
            <a:off x="858449" y="4875874"/>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9" name="Straight Connector 18"/>
          <p:cNvCxnSpPr/>
          <p:nvPr userDrawn="1"/>
        </p:nvCxnSpPr>
        <p:spPr>
          <a:xfrm flipH="1">
            <a:off x="824370"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20" name="Group 19"/>
          <p:cNvGrpSpPr/>
          <p:nvPr userDrawn="1"/>
        </p:nvGrpSpPr>
        <p:grpSpPr>
          <a:xfrm>
            <a:off x="3094495" y="4875691"/>
            <a:ext cx="2289387" cy="219168"/>
            <a:chOff x="3094495" y="4875691"/>
            <a:chExt cx="2289387" cy="219168"/>
          </a:xfrm>
        </p:grpSpPr>
        <p:sp>
          <p:nvSpPr>
            <p:cNvPr id="21"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851"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22" name="Straight Connector 21"/>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821" r:id="rId1"/>
    <p:sldLayoutId id="2147483826" r:id="rId2"/>
    <p:sldLayoutId id="2147483812" r:id="rId3"/>
    <p:sldLayoutId id="2147483816" r:id="rId4"/>
    <p:sldLayoutId id="2147483817" r:id="rId5"/>
    <p:sldLayoutId id="2147483827" r:id="rId6"/>
    <p:sldLayoutId id="2147483828" r:id="rId7"/>
    <p:sldLayoutId id="2147483829" r:id="rId8"/>
    <p:sldLayoutId id="2147483822" r:id="rId9"/>
    <p:sldLayoutId id="2147483813" r:id="rId10"/>
    <p:sldLayoutId id="2147483814" r:id="rId11"/>
    <p:sldLayoutId id="2147483815" r:id="rId12"/>
    <p:sldLayoutId id="2147483818" r:id="rId13"/>
    <p:sldLayoutId id="2147483819" r:id="rId14"/>
    <p:sldLayoutId id="2147483820" r:id="rId15"/>
    <p:sldLayoutId id="2147483824" r:id="rId16"/>
    <p:sldLayoutId id="2147483825" r:id="rId17"/>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5pPr>
      <a:lvl6pPr marL="285573" algn="l" rtl="0" eaLnBrk="1" fontAlgn="base" hangingPunct="1">
        <a:spcBef>
          <a:spcPct val="0"/>
        </a:spcBef>
        <a:spcAft>
          <a:spcPct val="0"/>
        </a:spcAft>
        <a:defRPr sz="2200" b="1">
          <a:solidFill>
            <a:schemeClr val="tx1"/>
          </a:solidFill>
          <a:latin typeface="Arial" charset="0"/>
          <a:cs typeface="Arial" charset="0"/>
        </a:defRPr>
      </a:lvl6pPr>
      <a:lvl7pPr marL="571145" algn="l" rtl="0" eaLnBrk="1" fontAlgn="base" hangingPunct="1">
        <a:spcBef>
          <a:spcPct val="0"/>
        </a:spcBef>
        <a:spcAft>
          <a:spcPct val="0"/>
        </a:spcAft>
        <a:defRPr sz="2200" b="1">
          <a:solidFill>
            <a:schemeClr val="tx1"/>
          </a:solidFill>
          <a:latin typeface="Arial" charset="0"/>
          <a:cs typeface="Arial" charset="0"/>
        </a:defRPr>
      </a:lvl7pPr>
      <a:lvl8pPr marL="856718" algn="l" rtl="0" eaLnBrk="1" fontAlgn="base" hangingPunct="1">
        <a:spcBef>
          <a:spcPct val="0"/>
        </a:spcBef>
        <a:spcAft>
          <a:spcPct val="0"/>
        </a:spcAft>
        <a:defRPr sz="2200" b="1">
          <a:solidFill>
            <a:schemeClr val="tx1"/>
          </a:solidFill>
          <a:latin typeface="Arial" charset="0"/>
          <a:cs typeface="Arial" charset="0"/>
        </a:defRPr>
      </a:lvl8pPr>
      <a:lvl9pPr marL="1142291" algn="l" rtl="0" eaLnBrk="1" fontAlgn="base" hangingPunct="1">
        <a:spcBef>
          <a:spcPct val="0"/>
        </a:spcBef>
        <a:spcAft>
          <a:spcPct val="0"/>
        </a:spcAft>
        <a:defRPr sz="2200" b="1">
          <a:solidFill>
            <a:schemeClr val="tx1"/>
          </a:solidFill>
          <a:latin typeface="Arial" charset="0"/>
          <a:cs typeface="Arial" charset="0"/>
        </a:defRPr>
      </a:lvl9pPr>
    </p:titleStyle>
    <p:bodyStyle>
      <a:lvl1pPr marL="212725" indent="-212725" algn="l" rtl="0" eaLnBrk="0" fontAlgn="base" hangingPunct="0">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12763" indent="-227013" algn="l" rtl="0" eaLnBrk="0" fontAlgn="base" hangingPunct="0">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12788" indent="-141288"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3pPr>
      <a:lvl4pPr marL="1085850" indent="-228600" algn="l" rtl="0" eaLnBrk="0" fontAlgn="base" hangingPunct="0">
        <a:spcBef>
          <a:spcPts val="200"/>
        </a:spcBef>
        <a:spcAft>
          <a:spcPts val="200"/>
        </a:spcAft>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4pPr>
      <a:lvl5pPr marL="1374775" indent="-231775"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1145" rtl="0" eaLnBrk="1" latinLnBrk="0" hangingPunct="1">
        <a:defRPr sz="1100" kern="1200">
          <a:solidFill>
            <a:schemeClr val="tx1"/>
          </a:solidFill>
          <a:latin typeface="+mn-lt"/>
          <a:ea typeface="+mn-ea"/>
          <a:cs typeface="+mn-cs"/>
        </a:defRPr>
      </a:lvl1pPr>
      <a:lvl2pPr marL="285573" algn="l" defTabSz="571145" rtl="0" eaLnBrk="1" latinLnBrk="0" hangingPunct="1">
        <a:defRPr sz="1100" kern="1200">
          <a:solidFill>
            <a:schemeClr val="tx1"/>
          </a:solidFill>
          <a:latin typeface="+mn-lt"/>
          <a:ea typeface="+mn-ea"/>
          <a:cs typeface="+mn-cs"/>
        </a:defRPr>
      </a:lvl2pPr>
      <a:lvl3pPr marL="571145" algn="l" defTabSz="571145" rtl="0" eaLnBrk="1" latinLnBrk="0" hangingPunct="1">
        <a:defRPr sz="1100" kern="1200">
          <a:solidFill>
            <a:schemeClr val="tx1"/>
          </a:solidFill>
          <a:latin typeface="+mn-lt"/>
          <a:ea typeface="+mn-ea"/>
          <a:cs typeface="+mn-cs"/>
        </a:defRPr>
      </a:lvl3pPr>
      <a:lvl4pPr marL="856718" algn="l" defTabSz="571145" rtl="0" eaLnBrk="1" latinLnBrk="0" hangingPunct="1">
        <a:defRPr sz="1100" kern="1200">
          <a:solidFill>
            <a:schemeClr val="tx1"/>
          </a:solidFill>
          <a:latin typeface="+mn-lt"/>
          <a:ea typeface="+mn-ea"/>
          <a:cs typeface="+mn-cs"/>
        </a:defRPr>
      </a:lvl4pPr>
      <a:lvl5pPr marL="1142291" algn="l" defTabSz="571145" rtl="0" eaLnBrk="1" latinLnBrk="0" hangingPunct="1">
        <a:defRPr sz="1100" kern="1200">
          <a:solidFill>
            <a:schemeClr val="tx1"/>
          </a:solidFill>
          <a:latin typeface="+mn-lt"/>
          <a:ea typeface="+mn-ea"/>
          <a:cs typeface="+mn-cs"/>
        </a:defRPr>
      </a:lvl5pPr>
      <a:lvl6pPr marL="1427864" algn="l" defTabSz="571145" rtl="0" eaLnBrk="1" latinLnBrk="0" hangingPunct="1">
        <a:defRPr sz="1100" kern="1200">
          <a:solidFill>
            <a:schemeClr val="tx1"/>
          </a:solidFill>
          <a:latin typeface="+mn-lt"/>
          <a:ea typeface="+mn-ea"/>
          <a:cs typeface="+mn-cs"/>
        </a:defRPr>
      </a:lvl6pPr>
      <a:lvl7pPr marL="1713437" algn="l" defTabSz="571145" rtl="0" eaLnBrk="1" latinLnBrk="0" hangingPunct="1">
        <a:defRPr sz="1100" kern="1200">
          <a:solidFill>
            <a:schemeClr val="tx1"/>
          </a:solidFill>
          <a:latin typeface="+mn-lt"/>
          <a:ea typeface="+mn-ea"/>
          <a:cs typeface="+mn-cs"/>
        </a:defRPr>
      </a:lvl7pPr>
      <a:lvl8pPr marL="1999011" algn="l" defTabSz="571145" rtl="0" eaLnBrk="1" latinLnBrk="0" hangingPunct="1">
        <a:defRPr sz="1100" kern="1200">
          <a:solidFill>
            <a:schemeClr val="tx1"/>
          </a:solidFill>
          <a:latin typeface="+mn-lt"/>
          <a:ea typeface="+mn-ea"/>
          <a:cs typeface="+mn-cs"/>
        </a:defRPr>
      </a:lvl8pPr>
      <a:lvl9pPr marL="2284583" algn="l" defTabSz="571145"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hyperlink" Target="http://my.oracle.com/site/mktg/creative/creativ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3.jpeg"/><Relationship Id="rId6" Type="http://schemas.openxmlformats.org/officeDocument/2006/relationships/image" Target="../media/image17.jpeg"/><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hyperlink" Target="http://my.oracle.com/site/mktg/creative/%20Graphics/Photography" TargetMode="External"/><Relationship Id="rId4" Type="http://schemas.openxmlformats.org/officeDocument/2006/relationships/image" Target="../media/image18.png"/><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my.oracle.com/site/mktg/creative/services/Editoria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mailto:Revrec-americasiebc_us@orac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chart" Target="../charts/char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chart" Target="../charts/char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chart" Target="../charts/chart5.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my.oracle.com/site/mktg/creative/Templates/PowerPointandOpenOffice/cnt462324.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9" Type="http://schemas.openxmlformats.org/officeDocument/2006/relationships/image" Target="../media/image26.jpeg"/><Relationship Id="rId20" Type="http://schemas.openxmlformats.org/officeDocument/2006/relationships/image" Target="../media/image37.jpeg"/><Relationship Id="rId21" Type="http://schemas.openxmlformats.org/officeDocument/2006/relationships/image" Target="../media/image38.jpeg"/><Relationship Id="rId22" Type="http://schemas.openxmlformats.org/officeDocument/2006/relationships/image" Target="../media/image39.jpeg"/><Relationship Id="rId23" Type="http://schemas.openxmlformats.org/officeDocument/2006/relationships/image" Target="../media/image40.jpeg"/><Relationship Id="rId10" Type="http://schemas.openxmlformats.org/officeDocument/2006/relationships/image" Target="../media/image27.jpeg"/><Relationship Id="rId11" Type="http://schemas.openxmlformats.org/officeDocument/2006/relationships/image" Target="../media/image28.jpeg"/><Relationship Id="rId12" Type="http://schemas.openxmlformats.org/officeDocument/2006/relationships/image" Target="../media/image29.jpeg"/><Relationship Id="rId13" Type="http://schemas.openxmlformats.org/officeDocument/2006/relationships/image" Target="../media/image30.jpeg"/><Relationship Id="rId14" Type="http://schemas.openxmlformats.org/officeDocument/2006/relationships/image" Target="../media/image31.jpeg"/><Relationship Id="rId15" Type="http://schemas.openxmlformats.org/officeDocument/2006/relationships/image" Target="../media/image32.jpeg"/><Relationship Id="rId16" Type="http://schemas.openxmlformats.org/officeDocument/2006/relationships/image" Target="../media/image33.jpeg"/><Relationship Id="rId17" Type="http://schemas.openxmlformats.org/officeDocument/2006/relationships/image" Target="../media/image34.jpeg"/><Relationship Id="rId18" Type="http://schemas.openxmlformats.org/officeDocument/2006/relationships/image" Target="../media/image35.jpeg"/><Relationship Id="rId19" Type="http://schemas.openxmlformats.org/officeDocument/2006/relationships/image" Target="../media/image36.jpeg"/><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my.oracle.com/site/mktg/creative/%20Graphics/Photography" TargetMode="External"/><Relationship Id="rId4" Type="http://schemas.openxmlformats.org/officeDocument/2006/relationships/hyperlink" Target="http://my.oracle.com/portal/page/myo/ROOTCORNER/PRACTICESORGANIZATIONS/CORPORATE_ORGS/WWMARKETING/Design%20%20Identity/corporate-branding/graphic_identity/resources/corpmarkimages/index.html" TargetMode="External"/><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24.jpeg"/><Relationship Id="rId8" Type="http://schemas.openxmlformats.org/officeDocument/2006/relationships/image" Target="../media/image25.jpeg"/></Relationships>
</file>

<file path=ppt/slides/_rels/slide43.xml.rels><?xml version="1.0" encoding="UTF-8" standalone="yes"?>
<Relationships xmlns="http://schemas.openxmlformats.org/package/2006/relationships"><Relationship Id="rId11" Type="http://schemas.openxmlformats.org/officeDocument/2006/relationships/image" Target="../media/image49.jpeg"/><Relationship Id="rId12" Type="http://schemas.openxmlformats.org/officeDocument/2006/relationships/image" Target="../media/image50.jpeg"/><Relationship Id="rId13" Type="http://schemas.openxmlformats.org/officeDocument/2006/relationships/hyperlink" Target="http://my.oracle.com/site/mktg/creative/%20Graphics/Photography" TargetMode="External"/><Relationship Id="rId14" Type="http://schemas.openxmlformats.org/officeDocument/2006/relationships/hyperlink" Target="http://my.oracle.com/portal/page/myo/ROOTCORNER/PRACTICESORGANIZATIONS/CORPORATE_ORGS/WWMARKETING/Design%20%20Identity/corporate-branding/graphic_identity/resources/corpmarkimages/index.html" TargetMode="External"/><Relationship Id="rId1" Type="http://schemas.openxmlformats.org/officeDocument/2006/relationships/slideLayout" Target="../slideLayouts/slideLayout17.xml"/><Relationship Id="rId2" Type="http://schemas.openxmlformats.org/officeDocument/2006/relationships/image" Target="../media/image41.jpeg"/><Relationship Id="rId3" Type="http://schemas.openxmlformats.org/officeDocument/2006/relationships/image" Target="../media/image23.pn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s>
</file>

<file path=ppt/slides/_rels/slide44.xml.rels><?xml version="1.0" encoding="UTF-8" standalone="yes"?>
<Relationships xmlns="http://schemas.openxmlformats.org/package/2006/relationships"><Relationship Id="rId9" Type="http://schemas.openxmlformats.org/officeDocument/2006/relationships/image" Target="../media/image57.png"/><Relationship Id="rId20" Type="http://schemas.openxmlformats.org/officeDocument/2006/relationships/image" Target="../media/image68.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8" Type="http://schemas.openxmlformats.org/officeDocument/2006/relationships/image" Target="../media/image66.png"/><Relationship Id="rId19" Type="http://schemas.openxmlformats.org/officeDocument/2006/relationships/image" Target="../media/image67.png"/><Relationship Id="rId1" Type="http://schemas.openxmlformats.org/officeDocument/2006/relationships/slideLayout" Target="../slideLayouts/slideLayout17.xml"/><Relationship Id="rId2" Type="http://schemas.openxmlformats.org/officeDocument/2006/relationships/hyperlink" Target="http://my.oracle.com/site/mktg/creative/Graphics" TargetMode="Externa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s>
</file>

<file path=ppt/slides/_rels/slide45.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8.png"/><Relationship Id="rId13" Type="http://schemas.openxmlformats.org/officeDocument/2006/relationships/image" Target="../media/image79.png"/><Relationship Id="rId14" Type="http://schemas.openxmlformats.org/officeDocument/2006/relationships/image" Target="../media/image80.png"/><Relationship Id="rId1" Type="http://schemas.openxmlformats.org/officeDocument/2006/relationships/slideLayout" Target="../slideLayouts/slideLayout17.xml"/><Relationship Id="rId2" Type="http://schemas.openxmlformats.org/officeDocument/2006/relationships/hyperlink" Target="http://my.oracle.com/site/mktg/creative/logos" TargetMode="Externa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6.xml"/><Relationship Id="rId2"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1.png"/><Relationship Id="rId1" Type="http://schemas.openxmlformats.org/officeDocument/2006/relationships/slideLayout" Target="../slideLayouts/slideLayout16.xml"/><Relationship Id="rId2"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www.microsoft.com/downloads/en/details.aspx?FamilyId=941b3470-3ae9-4aee-8f43-c6bb74cd1466&amp;displaylang=en" TargetMode="External"/><Relationship Id="rId3" Type="http://schemas.openxmlformats.org/officeDocument/2006/relationships/hyperlink" Target="http://my.oracle.com/site/mktg/creative/creativ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3.png"/><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my.oracle.com/content/web/CNT33789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my.oracle.com/site/mktg/creative/creative" TargetMode="External"/><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jpeg"/><Relationship Id="rId9" Type="http://schemas.openxmlformats.org/officeDocument/2006/relationships/image" Target="../media/image16.jpe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smtClean="0">
                <a:ea typeface="ＭＳ Ｐゴシック" pitchFamily="34" charset="-128"/>
              </a:rPr>
              <a:t>Introduction</a:t>
            </a:r>
          </a:p>
        </p:txBody>
      </p:sp>
      <p:sp>
        <p:nvSpPr>
          <p:cNvPr id="7171" name="Text Placeholder 1"/>
          <p:cNvSpPr>
            <a:spLocks noGrp="1"/>
          </p:cNvSpPr>
          <p:nvPr>
            <p:ph idx="1"/>
          </p:nvPr>
        </p:nvSpPr>
        <p:spPr>
          <a:xfrm>
            <a:off x="806451" y="1111250"/>
            <a:ext cx="7970660" cy="3648075"/>
          </a:xfrm>
        </p:spPr>
        <p:txBody>
          <a:bodyPr/>
          <a:lstStyle/>
          <a:p>
            <a:pPr marL="0" indent="0">
              <a:spcBef>
                <a:spcPts val="1200"/>
              </a:spcBef>
              <a:buNone/>
            </a:pPr>
            <a:r>
              <a:rPr lang="en-US" sz="1600" dirty="0"/>
              <a:t>To adapt to today’s landscape-oriented and high-definition monitors, the preferred </a:t>
            </a:r>
            <a:r>
              <a:rPr lang="en-US" sz="1600" dirty="0" smtClean="0"/>
              <a:t/>
            </a:r>
            <a:br>
              <a:rPr lang="en-US" sz="1600" dirty="0" smtClean="0"/>
            </a:br>
            <a:r>
              <a:rPr lang="en-US" sz="1600" dirty="0" smtClean="0"/>
              <a:t>format </a:t>
            </a:r>
            <a:r>
              <a:rPr lang="en-US" sz="1600" dirty="0"/>
              <a:t>for Oracle corporate presentations is now 16:</a:t>
            </a:r>
            <a:r>
              <a:rPr lang="en-US" sz="1600" dirty="0" smtClean="0"/>
              <a:t>9. This </a:t>
            </a:r>
            <a:r>
              <a:rPr lang="en-US" sz="1600" dirty="0"/>
              <a:t>package contains instructions, resources, sample slides, and </a:t>
            </a:r>
            <a:r>
              <a:rPr lang="en-US" sz="1600" dirty="0" smtClean="0"/>
              <a:t>a template </a:t>
            </a:r>
            <a:r>
              <a:rPr lang="en-US" sz="1600" dirty="0"/>
              <a:t>for creating your </a:t>
            </a:r>
            <a:r>
              <a:rPr lang="en-US" sz="1600" dirty="0" smtClean="0"/>
              <a:t>own presentation </a:t>
            </a:r>
            <a:r>
              <a:rPr lang="en-US" sz="1600" dirty="0"/>
              <a:t>in </a:t>
            </a:r>
            <a:r>
              <a:rPr lang="en-US" sz="1600" dirty="0" smtClean="0"/>
              <a:t>this aspect </a:t>
            </a:r>
            <a:r>
              <a:rPr lang="en-US" sz="1600" dirty="0"/>
              <a:t>ratio. If you are preparing slides for a Webcast in the Oracle HQ studios, contact your producer or Leeann Myers (</a:t>
            </a:r>
            <a:r>
              <a:rPr lang="en-US" sz="1600" dirty="0" err="1"/>
              <a:t>leeann.myers@oracle.com</a:t>
            </a:r>
            <a:r>
              <a:rPr lang="en-US" sz="1600" dirty="0"/>
              <a:t>) for guidance in how to best format your content for Webcast delivery. </a:t>
            </a:r>
            <a:r>
              <a:rPr lang="en-US" sz="1600" dirty="0" smtClean="0"/>
              <a:t>Download </a:t>
            </a:r>
            <a:r>
              <a:rPr lang="en-US" sz="1600" dirty="0"/>
              <a:t>the </a:t>
            </a:r>
            <a:r>
              <a:rPr lang="en-US" sz="1600" dirty="0" smtClean="0"/>
              <a:t>16</a:t>
            </a:r>
            <a:r>
              <a:rPr lang="en-US" sz="1600" dirty="0"/>
              <a:t>:9 template here: </a:t>
            </a:r>
            <a:r>
              <a:rPr lang="en-US" sz="1600" dirty="0">
                <a:ea typeface="ＭＳ Ｐゴシック" pitchFamily="34" charset="-128"/>
                <a:cs typeface="Arial" pitchFamily="34" charset="0"/>
                <a:hlinkClick r:id="rId3"/>
              </a:rPr>
              <a:t>my.oracle.com/site/mktg/creative/creative</a:t>
            </a:r>
            <a:endParaRPr lang="en-US" sz="1600" dirty="0">
              <a:ea typeface="ＭＳ Ｐゴシック" pitchFamily="34" charset="-128"/>
              <a:cs typeface="Arial" pitchFamily="34" charset="0"/>
            </a:endParaRPr>
          </a:p>
          <a:p>
            <a:pPr marL="0" indent="0">
              <a:buNone/>
            </a:pPr>
            <a:r>
              <a:rPr lang="en-US" sz="1600" dirty="0">
                <a:solidFill>
                  <a:schemeClr val="tx2"/>
                </a:solidFill>
              </a:rPr>
              <a:t>Tip: </a:t>
            </a:r>
            <a:r>
              <a:rPr lang="en-US" sz="1600" dirty="0"/>
              <a:t>To use this package, save slides 1</a:t>
            </a:r>
            <a:r>
              <a:rPr lang="en-US" sz="1600" dirty="0" smtClean="0"/>
              <a:t>–51 </a:t>
            </a:r>
            <a:r>
              <a:rPr lang="en-US" sz="1600" dirty="0"/>
              <a:t>as a new Microsoft PowerPoint file and name it </a:t>
            </a:r>
            <a:r>
              <a:rPr lang="ja-JP" altLang="en-US" sz="1600" dirty="0"/>
              <a:t>“</a:t>
            </a:r>
            <a:r>
              <a:rPr lang="en-US" altLang="ja-JP" sz="1600" dirty="0"/>
              <a:t>Oracle PPT Resources.</a:t>
            </a:r>
            <a:r>
              <a:rPr lang="ja-JP" altLang="en-US" sz="1600" dirty="0"/>
              <a:t>”</a:t>
            </a:r>
            <a:r>
              <a:rPr lang="en-US" altLang="ja-JP" sz="1600" dirty="0"/>
              <a:t> Use this new file as a graphic resource and instructional deck for creating future presentations. Save slides </a:t>
            </a:r>
            <a:r>
              <a:rPr lang="en-US" altLang="ja-JP" sz="1600" dirty="0" smtClean="0"/>
              <a:t>52–66 </a:t>
            </a:r>
            <a:r>
              <a:rPr lang="en-US" altLang="ja-JP" sz="1600" dirty="0"/>
              <a:t>as a separate PowerPoint file for creating your new presentation</a:t>
            </a:r>
            <a:r>
              <a:rPr lang="en-US" altLang="ja-JP" sz="1600" dirty="0" smtClean="0"/>
              <a:t>.</a:t>
            </a:r>
            <a:endParaRPr lang="en-US" altLang="ja-JP" sz="1600" dirty="0"/>
          </a:p>
          <a:p>
            <a:pPr marL="0" indent="0">
              <a:buNone/>
            </a:pPr>
            <a:r>
              <a:rPr lang="en-US" i="1" dirty="0" smtClean="0"/>
              <a:t>This </a:t>
            </a:r>
            <a:r>
              <a:rPr lang="en-US" i="1" dirty="0"/>
              <a:t>is a self-service document. If you require support beyond the resources provided in this presentation, </a:t>
            </a:r>
            <a:r>
              <a:rPr lang="en-US" i="1" dirty="0" smtClean="0"/>
              <a:t/>
            </a:r>
            <a:br>
              <a:rPr lang="en-US" i="1" dirty="0" smtClean="0"/>
            </a:br>
            <a:r>
              <a:rPr lang="en-US" i="1" dirty="0" smtClean="0"/>
              <a:t>please </a:t>
            </a:r>
            <a:r>
              <a:rPr lang="en-US" i="1" dirty="0"/>
              <a:t>contact Oracle’</a:t>
            </a:r>
            <a:r>
              <a:rPr lang="en-US" altLang="ja-JP" i="1" dirty="0"/>
              <a:t>s Brand and Creative team, which will recommend a vetted and approved agency to </a:t>
            </a:r>
            <a:r>
              <a:rPr lang="en-US" altLang="ja-JP" i="1" dirty="0" smtClean="0"/>
              <a:t/>
            </a:r>
            <a:br>
              <a:rPr lang="en-US" altLang="ja-JP" i="1" dirty="0" smtClean="0"/>
            </a:br>
            <a:r>
              <a:rPr lang="en-US" altLang="ja-JP" i="1" dirty="0" smtClean="0"/>
              <a:t>support </a:t>
            </a:r>
            <a:r>
              <a:rPr lang="en-US" altLang="ja-JP" i="1" dirty="0"/>
              <a:t>your request.</a:t>
            </a:r>
          </a:p>
          <a:p>
            <a:pPr marL="0" indent="0">
              <a:buFont typeface="Arial" pitchFamily="34" charset="0"/>
              <a:buNone/>
            </a:pPr>
            <a:endParaRPr lang="en-US" dirty="0" smtClean="0">
              <a:ea typeface="ＭＳ Ｐゴシック" pitchFamily="34" charset="-128"/>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p:cNvSpPr>
            <a:spLocks noGrp="1"/>
          </p:cNvSpPr>
          <p:nvPr>
            <p:ph type="title"/>
          </p:nvPr>
        </p:nvSpPr>
        <p:spPr/>
        <p:txBody>
          <a:bodyPr wrap="square"/>
          <a:lstStyle/>
          <a:p>
            <a:r>
              <a:rPr lang="en-US" dirty="0" smtClean="0"/>
              <a:t>Product Logo Placement</a:t>
            </a:r>
          </a:p>
        </p:txBody>
      </p:sp>
      <p:sp>
        <p:nvSpPr>
          <p:cNvPr id="13316" name="Content Placeholder 5"/>
          <p:cNvSpPr>
            <a:spLocks noGrp="1"/>
          </p:cNvSpPr>
          <p:nvPr>
            <p:ph idx="1"/>
          </p:nvPr>
        </p:nvSpPr>
        <p:spPr>
          <a:xfrm>
            <a:off x="806451" y="1111250"/>
            <a:ext cx="3426882" cy="3648075"/>
          </a:xfrm>
        </p:spPr>
        <p:txBody>
          <a:bodyPr wrap="square"/>
          <a:lstStyle/>
          <a:p>
            <a:pPr marL="0" indent="0">
              <a:buNone/>
            </a:pPr>
            <a:r>
              <a:rPr lang="en-US" dirty="0" smtClean="0"/>
              <a:t>Product, service, or internal program logos can be placed in the upper right of the title slide. Please do not alter the template by placing these logos on content slides or in the image area.</a:t>
            </a:r>
          </a:p>
        </p:txBody>
      </p:sp>
      <p:sp>
        <p:nvSpPr>
          <p:cNvPr id="13317" name="Text Box 19"/>
          <p:cNvSpPr txBox="1">
            <a:spLocks noChangeAspect="1" noChangeArrowheads="1"/>
          </p:cNvSpPr>
          <p:nvPr/>
        </p:nvSpPr>
        <p:spPr bwMode="auto">
          <a:xfrm>
            <a:off x="4581525" y="946150"/>
            <a:ext cx="3090863"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200" dirty="0"/>
              <a:t>Acceptable Logo Placement</a:t>
            </a:r>
            <a:endParaRPr lang="en-US" sz="1200" b="1" dirty="0"/>
          </a:p>
        </p:txBody>
      </p:sp>
      <p:grpSp>
        <p:nvGrpSpPr>
          <p:cNvPr id="3" name="Group 2"/>
          <p:cNvGrpSpPr/>
          <p:nvPr/>
        </p:nvGrpSpPr>
        <p:grpSpPr>
          <a:xfrm>
            <a:off x="4565617" y="1197488"/>
            <a:ext cx="3814265" cy="685800"/>
            <a:chOff x="4565617" y="1197488"/>
            <a:chExt cx="3814265" cy="685800"/>
          </a:xfrm>
        </p:grpSpPr>
        <p:grpSp>
          <p:nvGrpSpPr>
            <p:cNvPr id="18" name="Group 17"/>
            <p:cNvGrpSpPr/>
            <p:nvPr/>
          </p:nvGrpSpPr>
          <p:grpSpPr>
            <a:xfrm>
              <a:off x="4565617" y="1197488"/>
              <a:ext cx="3814265" cy="685800"/>
              <a:chOff x="4546601" y="1262025"/>
              <a:chExt cx="3814265" cy="685800"/>
            </a:xfrm>
          </p:grpSpPr>
          <p:pic>
            <p:nvPicPr>
              <p:cNvPr id="19" name="Picture 18" descr="16x9_programagen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866" y="1262025"/>
                <a:ext cx="1215000" cy="685800"/>
              </a:xfrm>
              <a:prstGeom prst="rect">
                <a:avLst/>
              </a:prstGeom>
              <a:ln w="3175" cmpd="sng">
                <a:solidFill>
                  <a:schemeClr val="bg1">
                    <a:lumMod val="65000"/>
                  </a:schemeClr>
                </a:solidFill>
              </a:ln>
            </p:spPr>
          </p:pic>
          <p:pic>
            <p:nvPicPr>
              <p:cNvPr id="22" name="Picture 21" descr="16x9_tit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233" y="1262025"/>
                <a:ext cx="1215000" cy="685800"/>
              </a:xfrm>
              <a:prstGeom prst="rect">
                <a:avLst/>
              </a:prstGeom>
              <a:ln w="3175" cmpd="sng">
                <a:solidFill>
                  <a:schemeClr val="bg1">
                    <a:lumMod val="65000"/>
                  </a:schemeClr>
                </a:solidFill>
              </a:ln>
            </p:spPr>
          </p:pic>
          <p:pic>
            <p:nvPicPr>
              <p:cNvPr id="27" name="Picture 26" descr="16x9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601" y="1262025"/>
                <a:ext cx="1215000" cy="685800"/>
              </a:xfrm>
              <a:prstGeom prst="rect">
                <a:avLst/>
              </a:prstGeom>
              <a:ln w="3175" cmpd="sng">
                <a:solidFill>
                  <a:schemeClr val="bg1">
                    <a:lumMod val="65000"/>
                  </a:schemeClr>
                </a:solidFill>
              </a:ln>
            </p:spPr>
          </p:pic>
        </p:grpSp>
        <p:sp>
          <p:nvSpPr>
            <p:cNvPr id="25" name="Rectangle 10"/>
            <p:cNvSpPr>
              <a:spLocks noChangeArrowheads="1"/>
            </p:cNvSpPr>
            <p:nvPr/>
          </p:nvSpPr>
          <p:spPr bwMode="auto">
            <a:xfrm>
              <a:off x="6866769" y="1205109"/>
              <a:ext cx="173037" cy="80962"/>
            </a:xfrm>
            <a:prstGeom prst="rect">
              <a:avLst/>
            </a:prstGeom>
            <a:noFill/>
            <a:ln w="63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0" tIns="9144" rIns="0" bIns="0"/>
            <a:lstStyle/>
            <a:p>
              <a:pPr algn="ctr" eaLnBrk="0" hangingPunct="0">
                <a:defRPr/>
              </a:pPr>
              <a:r>
                <a:rPr lang="en-US" sz="400" b="1" dirty="0">
                  <a:ea typeface="ヒラギノ角ゴ Pro W3" charset="-128"/>
                  <a:cs typeface="+mn-cs"/>
                </a:rPr>
                <a:t>Logo</a:t>
              </a:r>
            </a:p>
          </p:txBody>
        </p:sp>
      </p:grpSp>
      <p:sp>
        <p:nvSpPr>
          <p:cNvPr id="13314" name="Text Box 9"/>
          <p:cNvSpPr txBox="1">
            <a:spLocks noChangeAspect="1" noChangeArrowheads="1"/>
          </p:cNvSpPr>
          <p:nvPr/>
        </p:nvSpPr>
        <p:spPr bwMode="auto">
          <a:xfrm>
            <a:off x="4580476" y="2107690"/>
            <a:ext cx="25956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200" dirty="0">
                <a:solidFill>
                  <a:schemeClr val="tx2"/>
                </a:solidFill>
              </a:rPr>
              <a:t>Unacceptable </a:t>
            </a:r>
            <a:r>
              <a:rPr lang="en-US" sz="1200" dirty="0"/>
              <a:t>Logo Placement</a:t>
            </a:r>
            <a:endParaRPr lang="en-US" sz="1200" b="1" dirty="0">
              <a:solidFill>
                <a:schemeClr val="tx2"/>
              </a:solidFill>
            </a:endParaRPr>
          </a:p>
        </p:txBody>
      </p:sp>
      <p:grpSp>
        <p:nvGrpSpPr>
          <p:cNvPr id="5" name="Group 4"/>
          <p:cNvGrpSpPr/>
          <p:nvPr/>
        </p:nvGrpSpPr>
        <p:grpSpPr>
          <a:xfrm>
            <a:off x="4565651" y="2354279"/>
            <a:ext cx="2514632" cy="685800"/>
            <a:chOff x="4546601" y="2418816"/>
            <a:chExt cx="2514632" cy="685800"/>
          </a:xfrm>
        </p:grpSpPr>
        <p:pic>
          <p:nvPicPr>
            <p:cNvPr id="24" name="Picture 23" descr="16x9_title_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6233" y="2418816"/>
              <a:ext cx="1215000" cy="685800"/>
            </a:xfrm>
            <a:prstGeom prst="rect">
              <a:avLst/>
            </a:prstGeom>
            <a:ln w="3175" cmpd="sng">
              <a:solidFill>
                <a:schemeClr val="bg1">
                  <a:lumMod val="65000"/>
                </a:schemeClr>
              </a:solidFill>
            </a:ln>
          </p:spPr>
        </p:pic>
        <p:pic>
          <p:nvPicPr>
            <p:cNvPr id="26" name="Picture 25" descr="16x9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601" y="2418816"/>
              <a:ext cx="1215000" cy="685800"/>
            </a:xfrm>
            <a:prstGeom prst="rect">
              <a:avLst/>
            </a:prstGeom>
            <a:ln w="3175" cmpd="sng">
              <a:solidFill>
                <a:schemeClr val="bg1">
                  <a:lumMod val="65000"/>
                </a:schemeClr>
              </a:solidFill>
            </a:ln>
          </p:spPr>
        </p:pic>
        <p:sp>
          <p:nvSpPr>
            <p:cNvPr id="39" name="Rectangle 10"/>
            <p:cNvSpPr>
              <a:spLocks noChangeArrowheads="1"/>
            </p:cNvSpPr>
            <p:nvPr/>
          </p:nvSpPr>
          <p:spPr bwMode="auto">
            <a:xfrm>
              <a:off x="5102225" y="2904591"/>
              <a:ext cx="174625" cy="82550"/>
            </a:xfrm>
            <a:prstGeom prst="rect">
              <a:avLst/>
            </a:prstGeom>
            <a:noFill/>
            <a:ln w="63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0" tIns="9144" rIns="0" bIns="0"/>
            <a:lstStyle/>
            <a:p>
              <a:pPr algn="ctr" eaLnBrk="0" hangingPunct="0">
                <a:defRPr/>
              </a:pPr>
              <a:r>
                <a:rPr lang="en-US" sz="400" b="1" dirty="0">
                  <a:ea typeface="ヒラギノ角ゴ Pro W3" charset="-128"/>
                  <a:cs typeface="+mn-cs"/>
                </a:rPr>
                <a:t>Logo</a:t>
              </a:r>
            </a:p>
          </p:txBody>
        </p:sp>
        <p:sp>
          <p:nvSpPr>
            <p:cNvPr id="41" name="AutoShape 13"/>
            <p:cNvSpPr>
              <a:spLocks noChangeAspect="1" noChangeArrowheads="1"/>
            </p:cNvSpPr>
            <p:nvPr/>
          </p:nvSpPr>
          <p:spPr bwMode="auto">
            <a:xfrm>
              <a:off x="5043488" y="2796116"/>
              <a:ext cx="296862" cy="288925"/>
            </a:xfrm>
            <a:custGeom>
              <a:avLst/>
              <a:gdLst>
                <a:gd name="T0" fmla="*/ 216 w 21600"/>
                <a:gd name="T1" fmla="*/ 0 h 21600"/>
                <a:gd name="T2" fmla="*/ 63 w 21600"/>
                <a:gd name="T3" fmla="*/ 63 h 21600"/>
                <a:gd name="T4" fmla="*/ 0 w 21600"/>
                <a:gd name="T5" fmla="*/ 216 h 21600"/>
                <a:gd name="T6" fmla="*/ 63 w 21600"/>
                <a:gd name="T7" fmla="*/ 369 h 21600"/>
                <a:gd name="T8" fmla="*/ 216 w 21600"/>
                <a:gd name="T9" fmla="*/ 432 h 21600"/>
                <a:gd name="T10" fmla="*/ 369 w 21600"/>
                <a:gd name="T11" fmla="*/ 369 h 21600"/>
                <a:gd name="T12" fmla="*/ 432 w 21600"/>
                <a:gd name="T13" fmla="*/ 216 h 21600"/>
                <a:gd name="T14" fmla="*/ 369 w 21600"/>
                <a:gd name="T15" fmla="*/ 63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gradFill rotWithShape="1">
              <a:gsLst>
                <a:gs pos="0">
                  <a:schemeClr val="bg2"/>
                </a:gs>
                <a:gs pos="100000">
                  <a:srgbClr val="474B51">
                    <a:alpha val="50000"/>
                  </a:srgbClr>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nchor="ctr"/>
            <a:lstStyle/>
            <a:p>
              <a:pPr>
                <a:defRPr/>
              </a:pPr>
              <a:endParaRPr lang="en-US" sz="1800" dirty="0">
                <a:ea typeface="+mn-ea"/>
                <a:cs typeface="+mn-cs"/>
              </a:endParaRPr>
            </a:p>
          </p:txBody>
        </p:sp>
        <p:sp>
          <p:nvSpPr>
            <p:cNvPr id="40" name="Rectangle 10"/>
            <p:cNvSpPr>
              <a:spLocks noChangeArrowheads="1"/>
            </p:cNvSpPr>
            <p:nvPr/>
          </p:nvSpPr>
          <p:spPr bwMode="auto">
            <a:xfrm>
              <a:off x="6732588" y="2619879"/>
              <a:ext cx="173037" cy="80963"/>
            </a:xfrm>
            <a:prstGeom prst="rect">
              <a:avLst/>
            </a:prstGeom>
            <a:solidFill>
              <a:schemeClr val="bg1"/>
            </a:solidFill>
            <a:ln w="6350">
              <a:solidFill>
                <a:schemeClr val="bg1">
                  <a:lumMod val="65000"/>
                </a:schemeClr>
              </a:solidFill>
              <a:miter lim="800000"/>
              <a:headEnd/>
              <a:tailEnd/>
            </a:ln>
            <a:extLst/>
          </p:spPr>
          <p:txBody>
            <a:bodyPr wrap="square" lIns="0" tIns="9144" rIns="0" bIns="0"/>
            <a:lstStyle/>
            <a:p>
              <a:pPr algn="ctr" eaLnBrk="0" hangingPunct="0">
                <a:defRPr/>
              </a:pPr>
              <a:r>
                <a:rPr lang="en-US" sz="400" b="1" dirty="0">
                  <a:ea typeface="ヒラギノ角ゴ Pro W3" charset="-128"/>
                  <a:cs typeface="+mn-cs"/>
                </a:rPr>
                <a:t>Logo</a:t>
              </a:r>
            </a:p>
          </p:txBody>
        </p:sp>
        <p:sp>
          <p:nvSpPr>
            <p:cNvPr id="42" name="AutoShape 13"/>
            <p:cNvSpPr>
              <a:spLocks noChangeAspect="1" noChangeArrowheads="1"/>
            </p:cNvSpPr>
            <p:nvPr/>
          </p:nvSpPr>
          <p:spPr bwMode="auto">
            <a:xfrm>
              <a:off x="6665913" y="2508758"/>
              <a:ext cx="295275" cy="288925"/>
            </a:xfrm>
            <a:custGeom>
              <a:avLst/>
              <a:gdLst>
                <a:gd name="T0" fmla="*/ 216 w 21600"/>
                <a:gd name="T1" fmla="*/ 0 h 21600"/>
                <a:gd name="T2" fmla="*/ 63 w 21600"/>
                <a:gd name="T3" fmla="*/ 63 h 21600"/>
                <a:gd name="T4" fmla="*/ 0 w 21600"/>
                <a:gd name="T5" fmla="*/ 216 h 21600"/>
                <a:gd name="T6" fmla="*/ 63 w 21600"/>
                <a:gd name="T7" fmla="*/ 369 h 21600"/>
                <a:gd name="T8" fmla="*/ 216 w 21600"/>
                <a:gd name="T9" fmla="*/ 432 h 21600"/>
                <a:gd name="T10" fmla="*/ 369 w 21600"/>
                <a:gd name="T11" fmla="*/ 369 h 21600"/>
                <a:gd name="T12" fmla="*/ 432 w 21600"/>
                <a:gd name="T13" fmla="*/ 216 h 21600"/>
                <a:gd name="T14" fmla="*/ 369 w 21600"/>
                <a:gd name="T15" fmla="*/ 63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777777">
                <a:alpha val="7098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nchor="ctr"/>
            <a:lstStyle/>
            <a:p>
              <a:endParaRPr lang="en-US" sz="1800" dirty="0">
                <a:ea typeface="+mn-ea"/>
                <a:cs typeface="+mn-cs"/>
              </a:endParaRP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2891582" y="2805642"/>
            <a:ext cx="21336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4000" dirty="0">
                <a:ea typeface="ヒラギノ角ゴ Pro W3"/>
                <a:cs typeface="ヒラギノ角ゴ Pro W3"/>
              </a:rPr>
              <a:t>Arial</a:t>
            </a:r>
          </a:p>
        </p:txBody>
      </p:sp>
      <p:sp>
        <p:nvSpPr>
          <p:cNvPr id="14340" name="Text Box 4"/>
          <p:cNvSpPr txBox="1">
            <a:spLocks noChangeArrowheads="1"/>
          </p:cNvSpPr>
          <p:nvPr/>
        </p:nvSpPr>
        <p:spPr bwMode="auto">
          <a:xfrm>
            <a:off x="4581848" y="2790078"/>
            <a:ext cx="22098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4000" dirty="0">
                <a:latin typeface="Times" pitchFamily="18" charset="0"/>
                <a:ea typeface="ヒラギノ角ゴ Pro W3"/>
                <a:cs typeface="ヒラギノ角ゴ Pro W3"/>
              </a:rPr>
              <a:t>Times</a:t>
            </a:r>
          </a:p>
        </p:txBody>
      </p:sp>
      <p:sp>
        <p:nvSpPr>
          <p:cNvPr id="14341" name="AutoShape 13"/>
          <p:cNvSpPr>
            <a:spLocks noChangeArrowheads="1"/>
          </p:cNvSpPr>
          <p:nvPr/>
        </p:nvSpPr>
        <p:spPr bwMode="auto">
          <a:xfrm>
            <a:off x="4970499" y="2872044"/>
            <a:ext cx="603250" cy="60325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7F7F7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dirty="0"/>
          </a:p>
        </p:txBody>
      </p:sp>
      <p:sp>
        <p:nvSpPr>
          <p:cNvPr id="14342" name="Title 1"/>
          <p:cNvSpPr>
            <a:spLocks noGrp="1"/>
          </p:cNvSpPr>
          <p:nvPr>
            <p:ph type="title"/>
          </p:nvPr>
        </p:nvSpPr>
        <p:spPr/>
        <p:txBody>
          <a:bodyPr wrap="square"/>
          <a:lstStyle/>
          <a:p>
            <a:r>
              <a:rPr lang="en-US" dirty="0" smtClean="0"/>
              <a:t>Font Usage</a:t>
            </a:r>
          </a:p>
        </p:txBody>
      </p:sp>
      <p:sp>
        <p:nvSpPr>
          <p:cNvPr id="3" name="Content Placeholder 2"/>
          <p:cNvSpPr>
            <a:spLocks noGrp="1"/>
          </p:cNvSpPr>
          <p:nvPr>
            <p:ph idx="1"/>
          </p:nvPr>
        </p:nvSpPr>
        <p:spPr/>
        <p:txBody>
          <a:bodyPr wrap="square"/>
          <a:lstStyle/>
          <a:p>
            <a:pPr marL="118872" indent="-118872">
              <a:spcBef>
                <a:spcPct val="20000"/>
              </a:spcBef>
              <a:buClr>
                <a:schemeClr val="tx2"/>
              </a:buClr>
              <a:buFontTx/>
              <a:buChar char="•"/>
            </a:pPr>
            <a:r>
              <a:rPr lang="en-US" sz="1600" dirty="0"/>
              <a:t>Arial is the ONLY font that should be used in the Oracle </a:t>
            </a:r>
            <a:r>
              <a:rPr lang="en-US" sz="1600" dirty="0" smtClean="0"/>
              <a:t>corporate </a:t>
            </a:r>
            <a:br>
              <a:rPr lang="en-US" sz="1600" dirty="0" smtClean="0"/>
            </a:br>
            <a:r>
              <a:rPr lang="en-US" sz="1600" dirty="0" smtClean="0"/>
              <a:t>presentation template.</a:t>
            </a:r>
            <a:endParaRPr lang="en-US" sz="1600" dirty="0"/>
          </a:p>
          <a:p>
            <a:pPr marL="118872" indent="-118872">
              <a:spcBef>
                <a:spcPct val="20000"/>
              </a:spcBef>
              <a:buClr>
                <a:schemeClr val="tx2"/>
              </a:buClr>
              <a:buFontTx/>
              <a:buChar char="•"/>
            </a:pPr>
            <a:r>
              <a:rPr lang="en-US" sz="1600" dirty="0"/>
              <a:t>Times and other serif fonts are not </a:t>
            </a:r>
            <a:r>
              <a:rPr lang="en-US" sz="1600" dirty="0" smtClean="0"/>
              <a:t>acceptable.</a:t>
            </a:r>
            <a:endParaRPr lang="en-US" sz="1600" dirty="0"/>
          </a:p>
          <a:p>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Inserting and Scaling Images</a:t>
            </a:r>
          </a:p>
        </p:txBody>
      </p:sp>
      <p:sp>
        <p:nvSpPr>
          <p:cNvPr id="16387" name="Content Placeholder 1"/>
          <p:cNvSpPr>
            <a:spLocks noGrp="1"/>
          </p:cNvSpPr>
          <p:nvPr>
            <p:ph idx="1"/>
          </p:nvPr>
        </p:nvSpPr>
        <p:spPr/>
        <p:txBody>
          <a:bodyPr/>
          <a:lstStyle/>
          <a:p>
            <a:r>
              <a:rPr lang="en-US" sz="1600" dirty="0" smtClean="0"/>
              <a:t>To insert photography, choose </a:t>
            </a:r>
            <a:r>
              <a:rPr lang="en-US" sz="1600" dirty="0" smtClean="0">
                <a:solidFill>
                  <a:srgbClr val="FF0000"/>
                </a:solidFill>
              </a:rPr>
              <a:t>Insert &gt; Picture from File </a:t>
            </a:r>
            <a:r>
              <a:rPr lang="en-US" sz="1600" dirty="0" smtClean="0"/>
              <a:t>or</a:t>
            </a:r>
            <a:r>
              <a:rPr lang="en-US" sz="1600" dirty="0" smtClean="0">
                <a:solidFill>
                  <a:srgbClr val="FF0000"/>
                </a:solidFill>
              </a:rPr>
              <a:t> Insert &gt; and click on the picture icon.</a:t>
            </a:r>
          </a:p>
          <a:p>
            <a:r>
              <a:rPr lang="en-US" sz="1600" dirty="0" smtClean="0"/>
              <a:t>To scale an image, select a corner and drag. Always hold the shift key, to preserve the image proportions.</a:t>
            </a:r>
          </a:p>
          <a:p>
            <a:r>
              <a:rPr lang="en-US" sz="1600" dirty="0" smtClean="0"/>
              <a:t>The library of approved images is located at the corporate branding site, </a:t>
            </a:r>
            <a:r>
              <a:rPr lang="en-US" sz="1600" dirty="0" smtClean="0">
                <a:solidFill>
                  <a:srgbClr val="0070C0"/>
                </a:solidFill>
                <a:hlinkClick r:id="rId3"/>
              </a:rPr>
              <a:t>my.oracle.com/site/mktg/creative/graphics/photography</a:t>
            </a:r>
            <a:r>
              <a:rPr lang="en-US" sz="1600" dirty="0" smtClean="0"/>
              <a:t>.</a:t>
            </a:r>
          </a:p>
          <a:p>
            <a:r>
              <a:rPr lang="en-US" sz="1600" dirty="0" smtClean="0"/>
              <a:t>Select images that are appropriate for the specific presentation. “</a:t>
            </a:r>
            <a:r>
              <a:rPr lang="en-US" altLang="ja-JP" sz="1600" dirty="0" smtClean="0"/>
              <a:t>Business” and “business lifestyle” images may be substituted when industry-specific images are </a:t>
            </a:r>
            <a:br>
              <a:rPr lang="en-US" altLang="ja-JP" sz="1600" dirty="0" smtClean="0"/>
            </a:br>
            <a:r>
              <a:rPr lang="en-US" altLang="ja-JP" sz="1600" dirty="0" smtClean="0"/>
              <a:t>not appropriate.</a:t>
            </a:r>
          </a:p>
        </p:txBody>
      </p:sp>
      <p:pic>
        <p:nvPicPr>
          <p:cNvPr id="1638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82" y="1316482"/>
            <a:ext cx="271860" cy="37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03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547" y="946150"/>
            <a:ext cx="3254375"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2"/>
          <p:cNvSpPr>
            <a:spLocks noGrp="1"/>
          </p:cNvSpPr>
          <p:nvPr>
            <p:ph type="title"/>
          </p:nvPr>
        </p:nvSpPr>
        <p:spPr/>
        <p:txBody>
          <a:bodyPr/>
          <a:lstStyle/>
          <a:p>
            <a:r>
              <a:rPr lang="en-US" dirty="0" smtClean="0"/>
              <a:t>Cropping Images</a:t>
            </a:r>
          </a:p>
        </p:txBody>
      </p:sp>
      <p:sp>
        <p:nvSpPr>
          <p:cNvPr id="3" name="Content Placeholder 2"/>
          <p:cNvSpPr>
            <a:spLocks noGrp="1"/>
          </p:cNvSpPr>
          <p:nvPr>
            <p:ph idx="1"/>
          </p:nvPr>
        </p:nvSpPr>
        <p:spPr>
          <a:xfrm>
            <a:off x="806451" y="1111250"/>
            <a:ext cx="3723216" cy="3648075"/>
          </a:xfrm>
        </p:spPr>
        <p:txBody>
          <a:bodyPr/>
          <a:lstStyle/>
          <a:p>
            <a:pPr marL="0" indent="0">
              <a:buNone/>
            </a:pPr>
            <a:r>
              <a:rPr lang="en-US" dirty="0"/>
              <a:t>Select the image you want to crop. </a:t>
            </a:r>
            <a:r>
              <a:rPr lang="en-US" dirty="0" smtClean="0"/>
              <a:t>On </a:t>
            </a:r>
            <a:r>
              <a:rPr lang="en-US" dirty="0"/>
              <a:t>the Format tab, in the Size group, click the Crop tool and drag the image bounding box to the desired size</a:t>
            </a:r>
            <a:r>
              <a:rPr lang="en-US" dirty="0" smtClean="0"/>
              <a:t>.</a:t>
            </a: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wrap="square"/>
          <a:lstStyle/>
          <a:p>
            <a:r>
              <a:rPr lang="en-US" dirty="0" smtClean="0">
                <a:ea typeface="ＭＳ Ｐゴシック" pitchFamily="34" charset="-128"/>
              </a:rPr>
              <a:t>Screenshot Treatment</a:t>
            </a:r>
          </a:p>
        </p:txBody>
      </p:sp>
      <p:sp>
        <p:nvSpPr>
          <p:cNvPr id="3" name="Content Placeholder 2"/>
          <p:cNvSpPr>
            <a:spLocks noGrp="1"/>
          </p:cNvSpPr>
          <p:nvPr>
            <p:ph idx="1"/>
          </p:nvPr>
        </p:nvSpPr>
        <p:spPr>
          <a:xfrm>
            <a:off x="806451" y="1111250"/>
            <a:ext cx="7900974" cy="426861"/>
          </a:xfrm>
        </p:spPr>
        <p:txBody>
          <a:bodyPr/>
          <a:lstStyle/>
          <a:p>
            <a:pPr marL="0" indent="0">
              <a:buNone/>
            </a:pPr>
            <a:r>
              <a:rPr lang="en-US" sz="2000" dirty="0">
                <a:ea typeface="ヒラギノ角ゴ Pro W3" charset="-128"/>
              </a:rPr>
              <a:t>It is preferred that all screenshots have a drop shadow treatment</a:t>
            </a:r>
            <a:r>
              <a:rPr lang="en-US" sz="2000" dirty="0" smtClean="0">
                <a:ea typeface="ヒラギノ角ゴ Pro W3" charset="-128"/>
              </a:rPr>
              <a:t>.</a:t>
            </a:r>
            <a:endParaRPr lang="en-US" sz="2000" dirty="0">
              <a:ea typeface="ヒラギノ角ゴ Pro W3" charset="-128"/>
            </a:endParaRPr>
          </a:p>
        </p:txBody>
      </p:sp>
      <p:pic>
        <p:nvPicPr>
          <p:cNvPr id="19460" name="Picture 1030"/>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 t="-3" r="394" b="-1688"/>
          <a:stretch>
            <a:fillRect/>
          </a:stretch>
        </p:blipFill>
        <p:spPr bwMode="auto">
          <a:xfrm>
            <a:off x="827088" y="2466093"/>
            <a:ext cx="3333750" cy="1733550"/>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94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244" y="2466093"/>
            <a:ext cx="2130425" cy="1831975"/>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9"/>
          <p:cNvSpPr>
            <a:spLocks noChangeArrowheads="1"/>
          </p:cNvSpPr>
          <p:nvPr/>
        </p:nvSpPr>
        <p:spPr bwMode="gray">
          <a:xfrm>
            <a:off x="4833938" y="1575505"/>
            <a:ext cx="3890962"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p>
            <a:pPr>
              <a:spcBef>
                <a:spcPts val="550"/>
              </a:spcBef>
              <a:buClr>
                <a:srgbClr val="FF0000"/>
              </a:buClr>
              <a:defRPr/>
            </a:pPr>
            <a:r>
              <a:rPr lang="en-US" sz="1200" b="1" dirty="0">
                <a:ea typeface="ヒラギノ角ゴ Pro W3" charset="-128"/>
                <a:cs typeface="+mn-cs"/>
              </a:rPr>
              <a:t>PowerPoint </a:t>
            </a:r>
            <a:r>
              <a:rPr lang="en-US" sz="1200" b="1" dirty="0" smtClean="0">
                <a:ea typeface="ヒラギノ角ゴ Pro W3" charset="-128"/>
                <a:cs typeface="+mn-cs"/>
              </a:rPr>
              <a:t>2007–2011</a:t>
            </a:r>
            <a:r>
              <a:rPr lang="en-US" sz="1200" b="1" dirty="0">
                <a:ea typeface="ヒラギノ角ゴ Pro W3" charset="-128"/>
                <a:cs typeface="+mn-cs"/>
              </a:rPr>
              <a:t>:</a:t>
            </a:r>
          </a:p>
          <a:p>
            <a:pPr>
              <a:spcBef>
                <a:spcPts val="550"/>
              </a:spcBef>
              <a:buClr>
                <a:srgbClr val="FF0000"/>
              </a:buClr>
              <a:defRPr/>
            </a:pPr>
            <a:r>
              <a:rPr lang="en-US" sz="1200" dirty="0">
                <a:ea typeface="ヒラギノ角ゴ Pro W3" charset="-128"/>
                <a:cs typeface="+mn-cs"/>
              </a:rPr>
              <a:t>Select the image, click the </a:t>
            </a:r>
            <a:r>
              <a:rPr lang="en-US" sz="1200" dirty="0">
                <a:solidFill>
                  <a:schemeClr val="tx2"/>
                </a:solidFill>
                <a:ea typeface="ヒラギノ角ゴ Pro W3" charset="-128"/>
                <a:cs typeface="+mn-cs"/>
              </a:rPr>
              <a:t>Shape Effects &gt; Shadow </a:t>
            </a:r>
            <a:r>
              <a:rPr lang="en-US" sz="1200" dirty="0">
                <a:ea typeface="ヒラギノ角ゴ Pro W3" charset="-128"/>
                <a:cs typeface="+mn-cs"/>
              </a:rPr>
              <a:t>and select the Offset Diagonal Bottom Right option.</a:t>
            </a:r>
          </a:p>
        </p:txBody>
      </p:sp>
      <p:sp>
        <p:nvSpPr>
          <p:cNvPr id="11" name="Rectangle 29"/>
          <p:cNvSpPr>
            <a:spLocks noChangeArrowheads="1"/>
          </p:cNvSpPr>
          <p:nvPr/>
        </p:nvSpPr>
        <p:spPr bwMode="gray">
          <a:xfrm>
            <a:off x="723435" y="1575505"/>
            <a:ext cx="3617182"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p>
            <a:pPr>
              <a:spcBef>
                <a:spcPts val="550"/>
              </a:spcBef>
              <a:buClr>
                <a:srgbClr val="FF0000"/>
              </a:buClr>
              <a:defRPr/>
            </a:pPr>
            <a:r>
              <a:rPr lang="en-US" sz="1200" b="1" dirty="0">
                <a:ea typeface="ヒラギノ角ゴ Pro W3" charset="-128"/>
                <a:cs typeface="+mn-cs"/>
              </a:rPr>
              <a:t>PowerPoint 2003:</a:t>
            </a:r>
          </a:p>
          <a:p>
            <a:pPr>
              <a:spcBef>
                <a:spcPts val="550"/>
              </a:spcBef>
              <a:buClr>
                <a:srgbClr val="FF0000"/>
              </a:buClr>
              <a:defRPr/>
            </a:pPr>
            <a:r>
              <a:rPr lang="en-US" sz="1200" dirty="0">
                <a:ea typeface="ヒラギノ角ゴ Pro W3" charset="-128"/>
                <a:cs typeface="+mn-cs"/>
              </a:rPr>
              <a:t>Select the image, click the </a:t>
            </a:r>
            <a:r>
              <a:rPr lang="en-US" sz="1200" dirty="0">
                <a:solidFill>
                  <a:schemeClr val="tx2"/>
                </a:solidFill>
                <a:ea typeface="ヒラギノ角ゴ Pro W3" charset="-128"/>
                <a:cs typeface="+mn-cs"/>
              </a:rPr>
              <a:t>Shadow</a:t>
            </a:r>
            <a:r>
              <a:rPr lang="en-US" sz="1200" dirty="0">
                <a:ea typeface="ヒラギノ角ゴ Pro W3" charset="-128"/>
                <a:cs typeface="+mn-cs"/>
              </a:rPr>
              <a:t> button on the Drawing toolbar and select Shadow Style 14.</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Measurement Units</a:t>
            </a:r>
          </a:p>
        </p:txBody>
      </p:sp>
      <p:sp>
        <p:nvSpPr>
          <p:cNvPr id="3" name="Content Placeholder 2"/>
          <p:cNvSpPr>
            <a:spLocks noGrp="1"/>
          </p:cNvSpPr>
          <p:nvPr>
            <p:ph idx="1"/>
          </p:nvPr>
        </p:nvSpPr>
        <p:spPr/>
        <p:txBody>
          <a:bodyPr/>
          <a:lstStyle/>
          <a:p>
            <a:pPr marL="0" indent="0">
              <a:spcAft>
                <a:spcPts val="800"/>
              </a:spcAft>
              <a:buNone/>
            </a:pPr>
            <a:r>
              <a:rPr lang="en-US" dirty="0"/>
              <a:t>By default, the ruler in PowerPoint displays measurements in inches. If you want to view and work with centimeters, you must configure Microsoft Windows. You cannot change the measurement units directly in PowerPoint.</a:t>
            </a:r>
          </a:p>
          <a:p>
            <a:pPr marL="233362" lvl="1" indent="0">
              <a:buNone/>
            </a:pPr>
            <a:r>
              <a:rPr lang="en-US" sz="1200" dirty="0"/>
              <a:t>1. In Windows click </a:t>
            </a:r>
            <a:r>
              <a:rPr lang="en-US" sz="1200" b="1" dirty="0"/>
              <a:t>Start</a:t>
            </a:r>
            <a:r>
              <a:rPr lang="en-US" sz="1200" dirty="0"/>
              <a:t>, and then click </a:t>
            </a:r>
            <a:r>
              <a:rPr lang="en-US" sz="1200" b="1" dirty="0"/>
              <a:t>Control Panel</a:t>
            </a:r>
            <a:r>
              <a:rPr lang="en-US" sz="1200" dirty="0"/>
              <a:t>. </a:t>
            </a:r>
          </a:p>
          <a:p>
            <a:pPr marL="233362" lvl="1" indent="0">
              <a:buNone/>
            </a:pPr>
            <a:r>
              <a:rPr lang="en-US" sz="1200" dirty="0"/>
              <a:t>2. Double-click </a:t>
            </a:r>
            <a:r>
              <a:rPr lang="en-US" sz="1200" b="1" dirty="0"/>
              <a:t>Regional Options</a:t>
            </a:r>
            <a:r>
              <a:rPr lang="en-US" sz="1200" dirty="0"/>
              <a:t> or </a:t>
            </a:r>
            <a:r>
              <a:rPr lang="en-US" sz="1200" b="1" dirty="0"/>
              <a:t>Regional and Language Options</a:t>
            </a:r>
            <a:r>
              <a:rPr lang="en-US" sz="1200" dirty="0"/>
              <a:t>.</a:t>
            </a:r>
          </a:p>
          <a:p>
            <a:pPr marL="0" indent="0">
              <a:spcBef>
                <a:spcPts val="800"/>
              </a:spcBef>
              <a:spcAft>
                <a:spcPts val="600"/>
              </a:spcAft>
              <a:buNone/>
            </a:pPr>
            <a:r>
              <a:rPr lang="en-US" dirty="0"/>
              <a:t>The options that appear are different for each version of Windows:</a:t>
            </a:r>
          </a:p>
          <a:p>
            <a:pPr lvl="1">
              <a:spcAft>
                <a:spcPts val="600"/>
              </a:spcAft>
            </a:pPr>
            <a:r>
              <a:rPr lang="en-US" sz="1200" dirty="0"/>
              <a:t>If you are working in Windows XP, click the </a:t>
            </a:r>
            <a:r>
              <a:rPr lang="en-US" sz="1200" b="1" dirty="0"/>
              <a:t>Regional Options</a:t>
            </a:r>
            <a:r>
              <a:rPr lang="en-US" sz="1200" dirty="0"/>
              <a:t> tab, and then click </a:t>
            </a:r>
            <a:r>
              <a:rPr lang="en-US" sz="1200" b="1" dirty="0"/>
              <a:t>Customize</a:t>
            </a:r>
            <a:r>
              <a:rPr lang="en-US" sz="1200" dirty="0"/>
              <a:t>. </a:t>
            </a:r>
            <a:r>
              <a:rPr lang="en-US" sz="1200" dirty="0" smtClean="0"/>
              <a:t/>
            </a:r>
            <a:br>
              <a:rPr lang="en-US" sz="1200" dirty="0" smtClean="0"/>
            </a:br>
            <a:r>
              <a:rPr lang="en-US" sz="1200" dirty="0" smtClean="0"/>
              <a:t>On </a:t>
            </a:r>
            <a:r>
              <a:rPr lang="en-US" sz="1200" dirty="0"/>
              <a:t>the </a:t>
            </a:r>
            <a:r>
              <a:rPr lang="en-US" sz="1200" b="1" dirty="0"/>
              <a:t>Numbers</a:t>
            </a:r>
            <a:r>
              <a:rPr lang="en-US" sz="1200" dirty="0"/>
              <a:t> tab, in the </a:t>
            </a:r>
            <a:r>
              <a:rPr lang="en-US" sz="1200" b="1" dirty="0"/>
              <a:t>Measurement system</a:t>
            </a:r>
            <a:r>
              <a:rPr lang="en-US" sz="1200" dirty="0"/>
              <a:t> list, click </a:t>
            </a:r>
            <a:r>
              <a:rPr lang="en-US" sz="1200" b="1" dirty="0"/>
              <a:t>Metric</a:t>
            </a:r>
            <a:r>
              <a:rPr lang="en-US" sz="1200" dirty="0"/>
              <a:t>. </a:t>
            </a:r>
          </a:p>
          <a:p>
            <a:pPr lvl="1"/>
            <a:r>
              <a:rPr lang="en-US" sz="1200" dirty="0"/>
              <a:t>If you are not using Windows XP, look for a </a:t>
            </a:r>
            <a:r>
              <a:rPr lang="en-US" sz="1200" b="1" dirty="0"/>
              <a:t>Numbers</a:t>
            </a:r>
            <a:r>
              <a:rPr lang="en-US" sz="1200" dirty="0"/>
              <a:t> option that includes a </a:t>
            </a:r>
            <a:r>
              <a:rPr lang="en-US" sz="1200" b="1" dirty="0"/>
              <a:t>Measurements</a:t>
            </a:r>
            <a:r>
              <a:rPr lang="en-US" sz="1200" dirty="0"/>
              <a:t> setting, </a:t>
            </a:r>
            <a:r>
              <a:rPr lang="en-US" sz="1200" dirty="0" smtClean="0"/>
              <a:t/>
            </a:r>
            <a:br>
              <a:rPr lang="en-US" sz="1200" dirty="0" smtClean="0"/>
            </a:br>
            <a:r>
              <a:rPr lang="en-US" sz="1200" dirty="0" smtClean="0"/>
              <a:t>and </a:t>
            </a:r>
            <a:r>
              <a:rPr lang="en-US" sz="1200" dirty="0"/>
              <a:t>then change the value to </a:t>
            </a:r>
            <a:r>
              <a:rPr lang="en-US" sz="1200" b="1" dirty="0"/>
              <a:t>Metric</a:t>
            </a:r>
            <a:r>
              <a:rPr lang="en-US" sz="1200" dirty="0"/>
              <a:t>.</a:t>
            </a:r>
          </a:p>
          <a:p>
            <a:pPr marL="233362" lvl="1" indent="0">
              <a:spcBef>
                <a:spcPts val="800"/>
              </a:spcBef>
              <a:spcAft>
                <a:spcPts val="800"/>
              </a:spcAft>
              <a:buNone/>
            </a:pPr>
            <a:r>
              <a:rPr lang="en-US" sz="1200" dirty="0"/>
              <a:t>3. Apply the changes, and then start PowerPoint.</a:t>
            </a:r>
          </a:p>
          <a:p>
            <a:pPr marL="0" indent="0">
              <a:buNone/>
            </a:pPr>
            <a:r>
              <a:rPr lang="en-US" dirty="0"/>
              <a:t>The rulers will now display measurements in the system that you have chosen.</a:t>
            </a:r>
            <a:br>
              <a:rPr lang="en-US" dirty="0"/>
            </a:br>
            <a:r>
              <a:rPr lang="en-US" dirty="0">
                <a:solidFill>
                  <a:srgbClr val="FF0000"/>
                </a:solidFill>
              </a:rPr>
              <a:t>Tip:</a:t>
            </a:r>
            <a:r>
              <a:rPr lang="en-US" dirty="0"/>
              <a:t> To change back from centimeters to inches, select </a:t>
            </a:r>
            <a:r>
              <a:rPr lang="en-US" b="1" dirty="0"/>
              <a:t>U.S.</a:t>
            </a:r>
            <a:r>
              <a:rPr lang="en-US" dirty="0"/>
              <a:t> from the </a:t>
            </a:r>
            <a:r>
              <a:rPr lang="en-US" b="1" dirty="0"/>
              <a:t>Measurement System</a:t>
            </a:r>
            <a:r>
              <a:rPr lang="en-US" dirty="0"/>
              <a:t> </a:t>
            </a:r>
            <a:r>
              <a:rPr lang="en-US" dirty="0" smtClean="0"/>
              <a:t/>
            </a:r>
            <a:br>
              <a:rPr lang="en-US" dirty="0" smtClean="0"/>
            </a:br>
            <a:r>
              <a:rPr lang="en-US" dirty="0" smtClean="0"/>
              <a:t>drop-down </a:t>
            </a:r>
            <a:r>
              <a:rPr lang="en-US" dirty="0"/>
              <a:t>list.</a:t>
            </a:r>
            <a:br>
              <a:rPr lang="en-US" dirty="0"/>
            </a:br>
            <a:endParaRPr lang="en-US" dirty="0"/>
          </a:p>
          <a:p>
            <a:pPr marL="0" indent="0">
              <a:buNone/>
            </a:pPr>
            <a:endParaRPr lang="en-US" dirty="0"/>
          </a:p>
        </p:txBody>
      </p:sp>
    </p:spTree>
    <p:extLst>
      <p:ext uri="{BB962C8B-B14F-4D97-AF65-F5344CB8AC3E}">
        <p14:creationId xmlns:p14="http://schemas.microsoft.com/office/powerpoint/2010/main" val="40636321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ea typeface="ＭＳ Ｐゴシック" pitchFamily="34" charset="-128"/>
              </a:rPr>
              <a:t>Capitalization, Punctuation, and Writing Style</a:t>
            </a:r>
          </a:p>
        </p:txBody>
      </p:sp>
      <p:sp>
        <p:nvSpPr>
          <p:cNvPr id="2" name="Content Placeholder 1"/>
          <p:cNvSpPr>
            <a:spLocks noGrp="1"/>
          </p:cNvSpPr>
          <p:nvPr>
            <p:ph idx="1"/>
          </p:nvPr>
        </p:nvSpPr>
        <p:spPr/>
        <p:txBody>
          <a:bodyPr/>
          <a:lstStyle/>
          <a:p>
            <a:r>
              <a:rPr lang="en-US" dirty="0"/>
              <a:t>The title of each slide should be in title case, which means that the first and last words and all words except prepositions longer than four letters (about, without, etc.), articles (a, the, etc.), and conjunctions (and, so, but, etc.) are capitalized.</a:t>
            </a:r>
          </a:p>
          <a:p>
            <a:pPr marL="114300" indent="-114300">
              <a:spcBef>
                <a:spcPts val="550"/>
              </a:spcBef>
              <a:buClr>
                <a:schemeClr val="tx2"/>
              </a:buClr>
              <a:buFontTx/>
              <a:buChar char="•"/>
              <a:defRPr/>
            </a:pPr>
            <a:r>
              <a:rPr lang="en-US" dirty="0" smtClean="0"/>
              <a:t>Bulleted </a:t>
            </a:r>
            <a:r>
              <a:rPr lang="en-US" dirty="0"/>
              <a:t>text should be written in sentence case, which means that only the first word of each sentence and proper nouns are capitalized.</a:t>
            </a:r>
          </a:p>
          <a:p>
            <a:pPr marL="114300" indent="-114300">
              <a:spcBef>
                <a:spcPts val="550"/>
              </a:spcBef>
              <a:buClr>
                <a:schemeClr val="tx2"/>
              </a:buClr>
              <a:buFontTx/>
              <a:buChar char="•"/>
              <a:defRPr/>
            </a:pPr>
            <a:r>
              <a:rPr lang="en-US" dirty="0" smtClean="0"/>
              <a:t>Bulleted </a:t>
            </a:r>
            <a:r>
              <a:rPr lang="en-US" dirty="0"/>
              <a:t>items should be parallel in structure and punctuation (for example, all items as full sentences OR all items as sentence fragments). </a:t>
            </a:r>
          </a:p>
          <a:p>
            <a:pPr marL="114300" indent="-114300">
              <a:spcBef>
                <a:spcPts val="550"/>
              </a:spcBef>
              <a:buClr>
                <a:schemeClr val="tx2"/>
              </a:buClr>
              <a:buFontTx/>
              <a:buChar char="•"/>
              <a:defRPr/>
            </a:pPr>
            <a:r>
              <a:rPr lang="en-US" dirty="0"/>
              <a:t>When bulleted items are not complete sentences, no end punctuation is required. </a:t>
            </a:r>
            <a:r>
              <a:rPr lang="en-US" i="1" dirty="0"/>
              <a:t>Exception:</a:t>
            </a:r>
            <a:r>
              <a:rPr lang="en-US" dirty="0"/>
              <a:t> If a single bullet entry includes more than one full sentence, then each sentence in that bullet entry requires a period, and all items in that bullet list also require periods.</a:t>
            </a:r>
          </a:p>
          <a:p>
            <a:pPr marL="114300" indent="-114300">
              <a:spcBef>
                <a:spcPts val="550"/>
              </a:spcBef>
              <a:buClr>
                <a:schemeClr val="tx2"/>
              </a:buClr>
              <a:buFontTx/>
              <a:buChar char="•"/>
              <a:defRPr/>
            </a:pPr>
            <a:r>
              <a:rPr lang="en-US" dirty="0"/>
              <a:t>Slide titles and bulleted text should be </a:t>
            </a:r>
            <a:r>
              <a:rPr lang="en-US" dirty="0" smtClean="0"/>
              <a:t>short and concise.</a:t>
            </a:r>
            <a:endParaRPr lang="en-US" dirty="0"/>
          </a:p>
          <a:p>
            <a:pPr marL="114300" indent="-114300">
              <a:spcBef>
                <a:spcPts val="550"/>
              </a:spcBef>
              <a:buClr>
                <a:schemeClr val="tx2"/>
              </a:buClr>
              <a:buFontTx/>
              <a:buChar char="•"/>
              <a:defRPr/>
            </a:pPr>
            <a:r>
              <a:rPr lang="en-US" dirty="0"/>
              <a:t>If a title </a:t>
            </a:r>
            <a:r>
              <a:rPr lang="en-US" dirty="0" smtClean="0"/>
              <a:t>doesn’</a:t>
            </a:r>
            <a:r>
              <a:rPr lang="en-US" altLang="ja-JP" dirty="0" smtClean="0"/>
              <a:t>t </a:t>
            </a:r>
            <a:r>
              <a:rPr lang="en-US" altLang="ja-JP" dirty="0"/>
              <a:t>fit within the text box specified on the template, do not modify the size of the text box; consider shortening the slide title instead.</a:t>
            </a:r>
          </a:p>
          <a:p>
            <a:pPr marL="114300" indent="-114300">
              <a:spcBef>
                <a:spcPts val="550"/>
              </a:spcBef>
              <a:buClr>
                <a:schemeClr val="tx2"/>
              </a:buClr>
              <a:buFontTx/>
              <a:buChar char="•"/>
              <a:defRPr/>
            </a:pPr>
            <a:r>
              <a:rPr lang="en-US" dirty="0">
                <a:cs typeface="Arial" pitchFamily="34" charset="0"/>
              </a:rPr>
              <a:t>For more information, visit </a:t>
            </a:r>
            <a:r>
              <a:rPr lang="en-US" dirty="0" smtClean="0">
                <a:cs typeface="Arial" pitchFamily="34" charset="0"/>
                <a:hlinkClick r:id="rId3"/>
              </a:rPr>
              <a:t>my.oracle.com/site/mktg/creative/services/editorial</a:t>
            </a:r>
            <a:r>
              <a:rPr lang="en-US" dirty="0" smtClean="0">
                <a:cs typeface="Arial" pitchFamily="34" charset="0"/>
              </a:rPr>
              <a:t> </a:t>
            </a:r>
            <a:r>
              <a:rPr lang="en-US" dirty="0">
                <a:cs typeface="Arial" pitchFamily="34" charset="0"/>
              </a:rPr>
              <a:t>and download the Oracle editorial style guide.</a:t>
            </a:r>
          </a:p>
          <a:p>
            <a:pPr>
              <a:defRPr/>
            </a:pPr>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
          <p:cNvGrpSpPr>
            <a:grpSpLocks/>
          </p:cNvGrpSpPr>
          <p:nvPr/>
        </p:nvGrpSpPr>
        <p:grpSpPr bwMode="auto">
          <a:xfrm>
            <a:off x="0" y="0"/>
            <a:ext cx="9144000" cy="5143500"/>
            <a:chOff x="326572" y="1016045"/>
            <a:chExt cx="9144000" cy="5148263"/>
          </a:xfrm>
        </p:grpSpPr>
        <p:sp>
          <p:nvSpPr>
            <p:cNvPr id="21509" name="Rectangle 5"/>
            <p:cNvSpPr>
              <a:spLocks noChangeArrowheads="1"/>
            </p:cNvSpPr>
            <p:nvPr/>
          </p:nvSpPr>
          <p:spPr bwMode="auto">
            <a:xfrm>
              <a:off x="326572" y="1016045"/>
              <a:ext cx="9144000" cy="5148263"/>
            </a:xfrm>
            <a:prstGeom prst="rect">
              <a:avLst/>
            </a:prstGeom>
            <a:solidFill>
              <a:srgbClr val="00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endParaRPr lang="en-US" sz="1800" baseline="-25000" dirty="0">
                <a:ea typeface="ヒラギノ角ゴ Pro W3"/>
                <a:cs typeface="ヒラギノ角ゴ Pro W3"/>
              </a:endParaRPr>
            </a:p>
          </p:txBody>
        </p:sp>
        <p:sp>
          <p:nvSpPr>
            <p:cNvPr id="21510" name="Rectangle 8"/>
            <p:cNvSpPr>
              <a:spLocks noChangeArrowheads="1"/>
            </p:cNvSpPr>
            <p:nvPr/>
          </p:nvSpPr>
          <p:spPr bwMode="auto">
            <a:xfrm>
              <a:off x="440872" y="1130440"/>
              <a:ext cx="8915400" cy="4919472"/>
            </a:xfrm>
            <a:prstGeom prst="rect">
              <a:avLst/>
            </a:prstGeom>
            <a:solidFill>
              <a:schemeClr val="bg1"/>
            </a:solidFill>
            <a:ln w="38100">
              <a:solidFill>
                <a:schemeClr val="tx1"/>
              </a:solidFill>
              <a:miter lim="800000"/>
              <a:headEnd/>
              <a:tailEnd/>
            </a:ln>
          </p:spPr>
          <p:txBody>
            <a:bodyPr wrap="square" anchor="ctr"/>
            <a:lstStyle/>
            <a:p>
              <a:endParaRPr lang="en-US" sz="1800" baseline="-25000" dirty="0">
                <a:ea typeface="ヒラギノ角ゴ Pro W3"/>
                <a:cs typeface="ヒラギノ角ゴ Pro W3"/>
              </a:endParaRPr>
            </a:p>
          </p:txBody>
        </p:sp>
      </p:grpSp>
      <p:sp>
        <p:nvSpPr>
          <p:cNvPr id="21508" name="Title 1"/>
          <p:cNvSpPr>
            <a:spLocks noGrp="1"/>
          </p:cNvSpPr>
          <p:nvPr>
            <p:ph type="title"/>
          </p:nvPr>
        </p:nvSpPr>
        <p:spPr/>
        <p:txBody>
          <a:bodyPr wrap="square"/>
          <a:lstStyle/>
          <a:p>
            <a:r>
              <a:rPr lang="en-US" dirty="0"/>
              <a:t>Formatting Slides for Video Display</a:t>
            </a:r>
            <a:endParaRPr lang="en-US" dirty="0" smtClean="0">
              <a:ea typeface="ＭＳ Ｐゴシック" pitchFamily="34" charset="-128"/>
            </a:endParaRPr>
          </a:p>
        </p:txBody>
      </p:sp>
      <p:sp>
        <p:nvSpPr>
          <p:cNvPr id="2" name="Content Placeholder 1"/>
          <p:cNvSpPr>
            <a:spLocks noGrp="1"/>
          </p:cNvSpPr>
          <p:nvPr>
            <p:ph idx="1"/>
          </p:nvPr>
        </p:nvSpPr>
        <p:spPr>
          <a:xfrm>
            <a:off x="806451" y="1111250"/>
            <a:ext cx="7434438" cy="3648075"/>
          </a:xfrm>
        </p:spPr>
        <p:txBody>
          <a:bodyPr wrap="square"/>
          <a:lstStyle/>
          <a:p>
            <a:r>
              <a:rPr lang="en-US" sz="1600" dirty="0"/>
              <a:t>Presentations are frequently recorded for playback from tape or DVD, and television screens often clip the outer edges of the slides.</a:t>
            </a:r>
          </a:p>
          <a:p>
            <a:r>
              <a:rPr lang="en-US" sz="1600" dirty="0"/>
              <a:t>All text and graphics should be kept within the video title live area (shown by the white area on this slide; the gray edge shows the area of a slide which may be clipped) to avoid this clipping.</a:t>
            </a:r>
          </a:p>
          <a:p>
            <a:pPr marL="0" indent="0">
              <a:buNone/>
            </a:pPr>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p:txBody>
          <a:bodyPr/>
          <a:lstStyle/>
          <a:p>
            <a:r>
              <a:rPr lang="en-US" dirty="0" smtClean="0">
                <a:ea typeface="ＭＳ Ｐゴシック" pitchFamily="34" charset="-128"/>
              </a:rPr>
              <a:t>Embedding Video</a:t>
            </a:r>
          </a:p>
        </p:txBody>
      </p:sp>
      <p:sp>
        <p:nvSpPr>
          <p:cNvPr id="2" name="Content Placeholder 1"/>
          <p:cNvSpPr>
            <a:spLocks noGrp="1"/>
          </p:cNvSpPr>
          <p:nvPr>
            <p:ph idx="1"/>
          </p:nvPr>
        </p:nvSpPr>
        <p:spPr/>
        <p:txBody>
          <a:bodyPr/>
          <a:lstStyle/>
          <a:p>
            <a:pPr marL="0" indent="0">
              <a:buNone/>
            </a:pPr>
            <a:r>
              <a:rPr lang="en-US" sz="1600" dirty="0"/>
              <a:t>To embed MPEG media into a PowerPoint slide:</a:t>
            </a:r>
          </a:p>
          <a:p>
            <a:pPr marL="0" indent="0">
              <a:buNone/>
            </a:pPr>
            <a:r>
              <a:rPr lang="en-US" sz="1600" dirty="0"/>
              <a:t>1. On the Insert tab, in the Media Clips section, click </a:t>
            </a:r>
            <a:r>
              <a:rPr lang="en-US" sz="1600" dirty="0" smtClean="0"/>
              <a:t>Movie &gt; Movie </a:t>
            </a:r>
            <a:r>
              <a:rPr lang="en-US" sz="1600" dirty="0"/>
              <a:t>from File.</a:t>
            </a:r>
          </a:p>
          <a:p>
            <a:pPr marL="0" indent="0">
              <a:buNone/>
            </a:pPr>
            <a:r>
              <a:rPr lang="en-US" sz="1600" dirty="0"/>
              <a:t>2. Locate the movie file you want to insert and click OK</a:t>
            </a:r>
            <a:r>
              <a:rPr lang="en-US" sz="1600" dirty="0" smtClean="0"/>
              <a:t>.</a:t>
            </a:r>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2"/>
          <p:cNvSpPr>
            <a:spLocks noGrp="1"/>
          </p:cNvSpPr>
          <p:nvPr>
            <p:ph type="title"/>
          </p:nvPr>
        </p:nvSpPr>
        <p:spPr/>
        <p:txBody>
          <a:bodyPr/>
          <a:lstStyle/>
          <a:p>
            <a:r>
              <a:rPr lang="en-US" dirty="0" smtClean="0">
                <a:ea typeface="ＭＳ Ｐゴシック" pitchFamily="34" charset="-128"/>
              </a:rPr>
              <a:t>Safe Harbor Statements</a:t>
            </a:r>
          </a:p>
        </p:txBody>
      </p:sp>
      <p:sp>
        <p:nvSpPr>
          <p:cNvPr id="2" name="Content Placeholder 1"/>
          <p:cNvSpPr>
            <a:spLocks noGrp="1"/>
          </p:cNvSpPr>
          <p:nvPr>
            <p:ph idx="1"/>
          </p:nvPr>
        </p:nvSpPr>
        <p:spPr/>
        <p:txBody>
          <a:bodyPr/>
          <a:lstStyle/>
          <a:p>
            <a:pPr marL="0" indent="0">
              <a:buNone/>
            </a:pPr>
            <a:r>
              <a:rPr lang="en-US" sz="1600" dirty="0">
                <a:ea typeface="ヒラギノ角ゴ Pro W3"/>
                <a:cs typeface="ヒラギノ角ゴ Pro W3"/>
              </a:rPr>
              <a:t>One of the following slides must be used if your presentation covers material </a:t>
            </a:r>
            <a:br>
              <a:rPr lang="en-US" sz="1600" dirty="0">
                <a:ea typeface="ヒラギノ角ゴ Pro W3"/>
                <a:cs typeface="ヒラギノ角ゴ Pro W3"/>
              </a:rPr>
            </a:br>
            <a:r>
              <a:rPr lang="en-US" sz="1600" dirty="0">
                <a:ea typeface="ヒラギノ角ゴ Pro W3"/>
                <a:cs typeface="ヒラギノ角ゴ Pro W3"/>
              </a:rPr>
              <a:t>affected by Oracle</a:t>
            </a:r>
            <a:r>
              <a:rPr lang="ja-JP" altLang="en-US" sz="1600" dirty="0">
                <a:ea typeface="ヒラギノ角ゴ Pro W3"/>
                <a:cs typeface="ヒラギノ角ゴ Pro W3"/>
              </a:rPr>
              <a:t>’</a:t>
            </a:r>
            <a:r>
              <a:rPr lang="en-US" altLang="ja-JP" sz="1600" dirty="0">
                <a:ea typeface="ヒラギノ角ゴ Pro W3"/>
                <a:cs typeface="ヒラギノ角ゴ Pro W3"/>
              </a:rPr>
              <a:t>s Revenue Recognition Policy. </a:t>
            </a:r>
          </a:p>
          <a:p>
            <a:pPr marL="0" indent="0">
              <a:buNone/>
            </a:pPr>
            <a:endParaRPr lang="en-US" sz="1600" dirty="0">
              <a:ea typeface="ヒラギノ角ゴ Pro W3"/>
              <a:cs typeface="ヒラギノ角ゴ Pro W3"/>
            </a:endParaRPr>
          </a:p>
          <a:p>
            <a:pPr marL="0" indent="0">
              <a:buNone/>
            </a:pPr>
            <a:r>
              <a:rPr lang="en-US" sz="1600" dirty="0">
                <a:ea typeface="ヒラギノ角ゴ Pro W3"/>
                <a:cs typeface="ヒラギノ角ゴ Pro W3"/>
              </a:rPr>
              <a:t>To learn more about this policy, </a:t>
            </a:r>
            <a:r>
              <a:rPr lang="en-US" sz="1600" dirty="0" smtClean="0">
                <a:ea typeface="ヒラギノ角ゴ Pro W3"/>
                <a:cs typeface="ヒラギノ角ゴ Pro W3"/>
              </a:rPr>
              <a:t>e-mail: </a:t>
            </a:r>
            <a:r>
              <a:rPr lang="en-US" sz="1600" dirty="0" smtClean="0">
                <a:ea typeface="ヒラギノ角ゴ Pro W3"/>
                <a:cs typeface="ヒラギノ角ゴ Pro W3"/>
                <a:hlinkClick r:id="rId2"/>
              </a:rPr>
              <a:t>Revrec-americasiebc_us@oracle.com</a:t>
            </a:r>
            <a:r>
              <a:rPr lang="en-US" sz="1600" dirty="0" smtClean="0">
                <a:solidFill>
                  <a:schemeClr val="bg1"/>
                </a:solidFill>
                <a:latin typeface="Helvetica" pitchFamily="34" charset="0"/>
                <a:ea typeface="ヒラギノ角ゴ Pro W3"/>
                <a:cs typeface="ヒラギノ角ゴ Pro W3"/>
              </a:rPr>
              <a:t> </a:t>
            </a:r>
            <a:endParaRPr lang="en-US" sz="1600" dirty="0">
              <a:solidFill>
                <a:schemeClr val="bg1"/>
              </a:solidFill>
              <a:latin typeface="Helvetica" pitchFamily="34" charset="0"/>
              <a:ea typeface="ヒラギノ角ゴ Pro W3"/>
              <a:cs typeface="ヒラギノ角ゴ Pro W3"/>
            </a:endParaRPr>
          </a:p>
          <a:p>
            <a:pPr marL="0" indent="0">
              <a:buNone/>
            </a:pPr>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smtClean="0">
                <a:ea typeface="ＭＳ Ｐゴシック" pitchFamily="34" charset="-128"/>
              </a:rPr>
              <a:t>Table of Contents</a:t>
            </a:r>
          </a:p>
        </p:txBody>
      </p:sp>
      <p:sp>
        <p:nvSpPr>
          <p:cNvPr id="4" name="Text Placeholder 1"/>
          <p:cNvSpPr txBox="1">
            <a:spLocks/>
          </p:cNvSpPr>
          <p:nvPr/>
        </p:nvSpPr>
        <p:spPr bwMode="auto">
          <a:xfrm>
            <a:off x="815102" y="1111067"/>
            <a:ext cx="7863231"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17475" indent="-117475" algn="l" rtl="0" eaLnBrk="0" fontAlgn="base" hangingPunct="0">
              <a:spcBef>
                <a:spcPts val="400"/>
              </a:spcBef>
              <a:spcAft>
                <a:spcPts val="200"/>
              </a:spcAft>
              <a:buClr>
                <a:srgbClr val="FF0000"/>
              </a:buClr>
              <a:buFont typeface="Arial" pitchFamily="34" charset="0"/>
              <a:buChar char="•"/>
              <a:defRPr sz="1200" b="0" kern="1200">
                <a:solidFill>
                  <a:schemeClr val="tx1"/>
                </a:solidFill>
                <a:latin typeface="Arial" pitchFamily="34" charset="0"/>
                <a:ea typeface="ＭＳ Ｐゴシック" pitchFamily="127" charset="-128"/>
                <a:cs typeface="ＭＳ Ｐゴシック" pitchFamily="127" charset="-128"/>
              </a:defRPr>
            </a:lvl1pPr>
            <a:lvl2pPr marL="344488" indent="-177800" algn="l" rtl="0" eaLnBrk="0" fontAlgn="base" hangingPunct="0">
              <a:spcBef>
                <a:spcPts val="200"/>
              </a:spcBef>
              <a:spcAft>
                <a:spcPts val="0"/>
              </a:spcAft>
              <a:buClr>
                <a:schemeClr val="tx1"/>
              </a:buClr>
              <a:buFont typeface="Arial" pitchFamily="34" charset="0"/>
              <a:buChar char="–"/>
              <a:defRPr sz="1100" kern="1200">
                <a:solidFill>
                  <a:schemeClr val="tx1"/>
                </a:solidFill>
                <a:latin typeface="Arial" pitchFamily="34" charset="0"/>
                <a:ea typeface="ＭＳ Ｐゴシック" pitchFamily="127" charset="-128"/>
                <a:cs typeface="ＭＳ Ｐゴシック" pitchFamily="127" charset="-128"/>
              </a:defRPr>
            </a:lvl2pPr>
            <a:lvl3pPr marL="574675" indent="-171450" algn="l" rtl="0" eaLnBrk="0" fontAlgn="base" hangingPunct="0">
              <a:spcBef>
                <a:spcPts val="200"/>
              </a:spcBef>
              <a:spcAft>
                <a:spcPts val="200"/>
              </a:spcAft>
              <a:buClr>
                <a:schemeClr val="tx2"/>
              </a:buClr>
              <a:buFont typeface="Arial" pitchFamily="34" charset="0"/>
              <a:buChar char="•"/>
              <a:defRPr sz="1100" kern="1200">
                <a:solidFill>
                  <a:schemeClr val="tx1"/>
                </a:solidFill>
                <a:latin typeface="Arial" pitchFamily="34" charset="0"/>
                <a:ea typeface="ＭＳ Ｐゴシック" pitchFamily="127" charset="-128"/>
                <a:cs typeface="ＭＳ Ｐゴシック" pitchFamily="127" charset="-128"/>
              </a:defRPr>
            </a:lvl3pPr>
            <a:lvl4pPr marL="855663" indent="-107950" algn="l" rtl="0" eaLnBrk="0" fontAlgn="base" hangingPunct="0">
              <a:spcBef>
                <a:spcPts val="200"/>
              </a:spcBef>
              <a:spcAft>
                <a:spcPts val="200"/>
              </a:spcAft>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200150" indent="-166688" algn="l" rtl="0" eaLnBrk="0" fontAlgn="base" hangingPunct="0">
              <a:spcBef>
                <a:spcPts val="200"/>
              </a:spcBef>
              <a:spcAft>
                <a:spcPts val="200"/>
              </a:spcAft>
              <a:buClr>
                <a:schemeClr val="tx2"/>
              </a:buClr>
              <a:buFont typeface="Arial" pitchFamily="34" charset="0"/>
              <a:buChar char="•"/>
              <a:defRPr sz="1100" kern="1200">
                <a:solidFill>
                  <a:schemeClr val="tx1"/>
                </a:solidFill>
                <a:latin typeface="Arial" pitchFamily="34" charset="0"/>
                <a:ea typeface="ＭＳ Ｐゴシック" pitchFamily="127" charset="-128"/>
                <a:cs typeface="ＭＳ Ｐゴシック" pitchFamily="127" charset="-128"/>
              </a:defRPr>
            </a:lvl5pPr>
            <a:lvl6pPr marL="1570651"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6224"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41797"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7369" indent="-142786" algn="l" defTabSz="571145"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r>
              <a:rPr lang="en-US" sz="1600" dirty="0" smtClean="0"/>
              <a:t>Slides 3–21     Instructions and Guidelines</a:t>
            </a:r>
          </a:p>
          <a:p>
            <a:r>
              <a:rPr lang="en-US" sz="1600" dirty="0" smtClean="0"/>
              <a:t>Slides 22–47   Graphic Resources</a:t>
            </a:r>
          </a:p>
          <a:p>
            <a:r>
              <a:rPr lang="en-US" sz="1600" dirty="0" smtClean="0"/>
              <a:t>Slides 48–51   Sample Slides      </a:t>
            </a:r>
          </a:p>
          <a:p>
            <a:r>
              <a:rPr lang="en-US" sz="1600" dirty="0" smtClean="0"/>
              <a:t>Slides 52–66   Presentation Template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51" y="1111250"/>
            <a:ext cx="5995105" cy="3648075"/>
          </a:xfrm>
        </p:spPr>
        <p:txBody>
          <a:bodyPr/>
          <a:lstStyle/>
          <a:p>
            <a:pPr marL="0" indent="0">
              <a:buNone/>
            </a:pPr>
            <a:r>
              <a:rPr lang="en-US" sz="1600" dirty="0">
                <a:ea typeface="ヒラギノ角ゴ Pro W3"/>
                <a:cs typeface="ヒラギノ角ゴ Pro W3"/>
              </a:rPr>
              <a:t>The preceding is intended to outline our general product direction. It is intended for information purposes only, and may not be incorporated into any contract. It is not a commitment </a:t>
            </a:r>
            <a:r>
              <a:rPr lang="en-US" sz="1600" dirty="0" smtClean="0">
                <a:ea typeface="ヒラギノ角ゴ Pro W3"/>
                <a:cs typeface="ヒラギノ角ゴ Pro W3"/>
              </a:rPr>
              <a:t>to </a:t>
            </a:r>
            <a:r>
              <a:rPr lang="en-US" sz="1600" dirty="0">
                <a:ea typeface="ヒラギノ角ゴ Pro W3"/>
                <a:cs typeface="ヒラギノ角ゴ Pro W3"/>
              </a:rPr>
              <a:t>deliver </a:t>
            </a:r>
            <a:r>
              <a:rPr lang="en-US" sz="1600" dirty="0" smtClean="0">
                <a:ea typeface="ヒラギノ角ゴ Pro W3"/>
                <a:cs typeface="ヒラギノ角ゴ Pro W3"/>
              </a:rPr>
              <a:t/>
            </a:r>
            <a:br>
              <a:rPr lang="en-US" sz="1600" dirty="0" smtClean="0">
                <a:ea typeface="ヒラギノ角ゴ Pro W3"/>
                <a:cs typeface="ヒラギノ角ゴ Pro W3"/>
              </a:rPr>
            </a:br>
            <a:r>
              <a:rPr lang="en-US" sz="1600" dirty="0" smtClean="0">
                <a:ea typeface="ヒラギノ角ゴ Pro W3"/>
                <a:cs typeface="ヒラギノ角ゴ Pro W3"/>
              </a:rPr>
              <a:t>any </a:t>
            </a:r>
            <a:r>
              <a:rPr lang="en-US" sz="1600" dirty="0">
                <a:ea typeface="ヒラギノ角ゴ Pro W3"/>
                <a:cs typeface="ヒラギノ角ゴ Pro W3"/>
              </a:rPr>
              <a:t>material, code, or functionality, and should not </a:t>
            </a:r>
            <a:r>
              <a:rPr lang="en-US" sz="1600" dirty="0" smtClean="0">
                <a:ea typeface="ヒラギノ角ゴ Pro W3"/>
                <a:cs typeface="ヒラギノ角ゴ Pro W3"/>
              </a:rPr>
              <a:t>be </a:t>
            </a:r>
            <a:r>
              <a:rPr lang="en-US" sz="1600" dirty="0">
                <a:ea typeface="ヒラギノ角ゴ Pro W3"/>
                <a:cs typeface="ヒラギノ角ゴ Pro W3"/>
              </a:rPr>
              <a:t>relied upon in making purchasing decisions. The development, release, and timing of any features or functionality described for Oracle</a:t>
            </a:r>
            <a:r>
              <a:rPr lang="ja-JP" altLang="en-US" sz="1600" dirty="0">
                <a:ea typeface="ヒラギノ角ゴ Pro W3"/>
                <a:cs typeface="ヒラギノ角ゴ Pro W3"/>
              </a:rPr>
              <a:t>’</a:t>
            </a:r>
            <a:r>
              <a:rPr lang="en-US" altLang="ja-JP" sz="1600" dirty="0">
                <a:ea typeface="ヒラギノ角ゴ Pro W3"/>
                <a:cs typeface="ヒラギノ角ゴ Pro W3"/>
              </a:rPr>
              <a:t>s products remains at the sole discretion of Oracle.</a:t>
            </a:r>
            <a:endParaRPr lang="en-US" sz="1600" dirty="0">
              <a:ea typeface="ヒラギノ角ゴ Pro W3"/>
              <a:cs typeface="ヒラギノ角ゴ Pro W3"/>
            </a:endParaRPr>
          </a:p>
          <a:p>
            <a:pPr marL="0" indent="0">
              <a:buNone/>
            </a:pPr>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451" y="1111250"/>
            <a:ext cx="5868105" cy="3648075"/>
          </a:xfrm>
        </p:spPr>
        <p:txBody>
          <a:bodyPr/>
          <a:lstStyle/>
          <a:p>
            <a:pPr marL="0" indent="0">
              <a:buNone/>
            </a:pPr>
            <a:r>
              <a:rPr lang="en-US" sz="1600" dirty="0">
                <a:ea typeface="ヒラギノ角ゴ Pro W3"/>
                <a:cs typeface="ヒラギノ角ゴ Pro W3"/>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a:t>
            </a:r>
            <a:r>
              <a:rPr lang="en-US" sz="1600" dirty="0" smtClean="0">
                <a:ea typeface="ヒラギノ角ゴ Pro W3"/>
                <a:cs typeface="ヒラギノ角ゴ Pro W3"/>
              </a:rPr>
              <a:t>. The </a:t>
            </a:r>
            <a:r>
              <a:rPr lang="en-US" sz="1600" dirty="0">
                <a:ea typeface="ヒラギノ角ゴ Pro W3"/>
                <a:cs typeface="ヒラギノ角ゴ Pro W3"/>
              </a:rPr>
              <a:t>development, release, and timing of any features or functionality described for Oracle</a:t>
            </a:r>
            <a:r>
              <a:rPr lang="ja-JP" altLang="en-US" sz="1600" dirty="0">
                <a:ea typeface="ヒラギノ角ゴ Pro W3"/>
                <a:cs typeface="ヒラギノ角ゴ Pro W3"/>
              </a:rPr>
              <a:t>’</a:t>
            </a:r>
            <a:r>
              <a:rPr lang="en-US" altLang="ja-JP" sz="1600" dirty="0">
                <a:ea typeface="ヒラギノ角ゴ Pro W3"/>
                <a:cs typeface="ヒラギノ角ゴ Pro W3"/>
              </a:rPr>
              <a:t>s products remains at the sole discretion of Oracle.</a:t>
            </a:r>
            <a:endParaRPr lang="en-US" sz="1600" dirty="0">
              <a:ea typeface="ヒラギノ角ゴ Pro W3"/>
              <a:cs typeface="ヒラギノ角ゴ Pro W3"/>
            </a:endParaRPr>
          </a:p>
          <a:p>
            <a:pPr marL="0" indent="0">
              <a:buNone/>
            </a:pPr>
            <a:endParaRPr lang="en-US" sz="160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2"/>
          <p:cNvSpPr>
            <a:spLocks noChangeArrowheads="1"/>
          </p:cNvSpPr>
          <p:nvPr/>
        </p:nvSpPr>
        <p:spPr bwMode="auto">
          <a:xfrm>
            <a:off x="3349861" y="2678113"/>
            <a:ext cx="590550" cy="534987"/>
          </a:xfrm>
          <a:prstGeom prst="rect">
            <a:avLst/>
          </a:prstGeom>
          <a:solidFill>
            <a:schemeClr val="accent4"/>
          </a:solidFill>
          <a:ln>
            <a:noFill/>
          </a:ln>
          <a:extLst/>
        </p:spPr>
        <p:txBody>
          <a:bodyPr wrap="square" rIns="0" anchor="b"/>
          <a:lstStyle/>
          <a:p>
            <a:r>
              <a:rPr lang="en-US" sz="600" dirty="0">
                <a:solidFill>
                  <a:schemeClr val="bg1"/>
                </a:solidFill>
                <a:ea typeface="ヒラギノ角ゴ Pro W3"/>
                <a:cs typeface="ヒラギノ角ゴ Pro W3"/>
              </a:rPr>
              <a:t>R=159</a:t>
            </a:r>
          </a:p>
          <a:p>
            <a:r>
              <a:rPr lang="en-US" sz="600" dirty="0">
                <a:solidFill>
                  <a:schemeClr val="bg1"/>
                </a:solidFill>
                <a:ea typeface="ヒラギノ角ゴ Pro W3"/>
                <a:cs typeface="ヒラギノ角ゴ Pro W3"/>
              </a:rPr>
              <a:t>G=179</a:t>
            </a:r>
          </a:p>
          <a:p>
            <a:r>
              <a:rPr lang="en-US" sz="600" dirty="0">
                <a:solidFill>
                  <a:schemeClr val="bg1"/>
                </a:solidFill>
                <a:ea typeface="ヒラギノ角ゴ Pro W3"/>
                <a:cs typeface="ヒラギノ角ゴ Pro W3"/>
              </a:rPr>
              <a:t>B=169</a:t>
            </a:r>
          </a:p>
        </p:txBody>
      </p:sp>
      <p:sp>
        <p:nvSpPr>
          <p:cNvPr id="27651" name="Rectangle 84"/>
          <p:cNvSpPr>
            <a:spLocks noChangeArrowheads="1"/>
          </p:cNvSpPr>
          <p:nvPr/>
        </p:nvSpPr>
        <p:spPr bwMode="auto">
          <a:xfrm>
            <a:off x="3349861" y="946150"/>
            <a:ext cx="588962" cy="534988"/>
          </a:xfrm>
          <a:prstGeom prst="rect">
            <a:avLst/>
          </a:prstGeom>
          <a:solidFill>
            <a:schemeClr val="tx2"/>
          </a:solidFill>
          <a:ln>
            <a:noFill/>
          </a:ln>
          <a:extLst/>
        </p:spPr>
        <p:txBody>
          <a:bodyPr wrap="square" rIns="0" anchor="b"/>
          <a:lstStyle/>
          <a:p>
            <a:r>
              <a:rPr lang="en-US" sz="600" dirty="0">
                <a:solidFill>
                  <a:schemeClr val="bg1"/>
                </a:solidFill>
                <a:ea typeface="ヒラギノ角ゴ Pro W3"/>
                <a:cs typeface="ヒラギノ角ゴ Pro W3"/>
              </a:rPr>
              <a:t>R=255</a:t>
            </a:r>
          </a:p>
          <a:p>
            <a:r>
              <a:rPr lang="en-US" sz="600" dirty="0">
                <a:solidFill>
                  <a:schemeClr val="bg1"/>
                </a:solidFill>
                <a:ea typeface="ヒラギノ角ゴ Pro W3"/>
                <a:cs typeface="ヒラギノ角ゴ Pro W3"/>
              </a:rPr>
              <a:t>G=0</a:t>
            </a:r>
          </a:p>
          <a:p>
            <a:r>
              <a:rPr lang="en-US" sz="600" dirty="0">
                <a:solidFill>
                  <a:schemeClr val="bg1"/>
                </a:solidFill>
                <a:ea typeface="ヒラギノ角ゴ Pro W3"/>
                <a:cs typeface="ヒラギノ角ゴ Pro W3"/>
              </a:rPr>
              <a:t>B=0</a:t>
            </a:r>
          </a:p>
        </p:txBody>
      </p:sp>
      <p:sp>
        <p:nvSpPr>
          <p:cNvPr id="27652" name="Rectangle 56"/>
          <p:cNvSpPr>
            <a:spLocks noChangeArrowheads="1"/>
          </p:cNvSpPr>
          <p:nvPr/>
        </p:nvSpPr>
        <p:spPr bwMode="auto">
          <a:xfrm>
            <a:off x="5299311" y="2678113"/>
            <a:ext cx="590550" cy="534987"/>
          </a:xfrm>
          <a:prstGeom prst="rect">
            <a:avLst/>
          </a:prstGeom>
          <a:solidFill>
            <a:schemeClr val="bg2"/>
          </a:solidFill>
          <a:ln>
            <a:noFill/>
          </a:ln>
          <a:extLst/>
        </p:spPr>
        <p:txBody>
          <a:bodyPr wrap="square" rIns="0" anchor="b"/>
          <a:lstStyle/>
          <a:p>
            <a:r>
              <a:rPr lang="en-US" sz="600" dirty="0">
                <a:ea typeface="ヒラギノ角ゴ Pro W3"/>
                <a:cs typeface="ヒラギノ角ゴ Pro W3"/>
              </a:rPr>
              <a:t>R=201</a:t>
            </a:r>
          </a:p>
          <a:p>
            <a:r>
              <a:rPr lang="en-US" sz="600" dirty="0">
                <a:ea typeface="ヒラギノ角ゴ Pro W3"/>
                <a:cs typeface="ヒラギノ角ゴ Pro W3"/>
              </a:rPr>
              <a:t>G=201</a:t>
            </a:r>
          </a:p>
          <a:p>
            <a:r>
              <a:rPr lang="en-US" sz="600" dirty="0">
                <a:ea typeface="ヒラギノ角ゴ Pro W3"/>
                <a:cs typeface="ヒラギノ角ゴ Pro W3"/>
              </a:rPr>
              <a:t>B=201</a:t>
            </a:r>
          </a:p>
        </p:txBody>
      </p:sp>
      <p:sp>
        <p:nvSpPr>
          <p:cNvPr id="27653" name="Rectangle 72"/>
          <p:cNvSpPr>
            <a:spLocks noChangeArrowheads="1"/>
          </p:cNvSpPr>
          <p:nvPr/>
        </p:nvSpPr>
        <p:spPr bwMode="auto">
          <a:xfrm>
            <a:off x="5312011" y="1812925"/>
            <a:ext cx="590550" cy="534988"/>
          </a:xfrm>
          <a:prstGeom prst="rect">
            <a:avLst/>
          </a:prstGeom>
          <a:solidFill>
            <a:schemeClr val="accent1"/>
          </a:solidFill>
          <a:ln>
            <a:noFill/>
          </a:ln>
          <a:extLst/>
        </p:spPr>
        <p:txBody>
          <a:bodyPr wrap="square" rIns="0" anchor="b"/>
          <a:lstStyle/>
          <a:p>
            <a:r>
              <a:rPr lang="en-US" sz="600" dirty="0">
                <a:solidFill>
                  <a:schemeClr val="bg1"/>
                </a:solidFill>
                <a:ea typeface="ヒラギノ角ゴ Pro W3"/>
                <a:cs typeface="ヒラギノ角ゴ Pro W3"/>
              </a:rPr>
              <a:t>R=130</a:t>
            </a:r>
          </a:p>
          <a:p>
            <a:r>
              <a:rPr lang="en-US" sz="600" dirty="0">
                <a:solidFill>
                  <a:schemeClr val="bg1"/>
                </a:solidFill>
                <a:ea typeface="ヒラギノ角ゴ Pro W3"/>
                <a:cs typeface="ヒラギノ角ゴ Pro W3"/>
              </a:rPr>
              <a:t>G=158</a:t>
            </a:r>
          </a:p>
          <a:p>
            <a:r>
              <a:rPr lang="en-US" sz="600" dirty="0">
                <a:solidFill>
                  <a:schemeClr val="bg1"/>
                </a:solidFill>
                <a:ea typeface="ヒラギノ角ゴ Pro W3"/>
                <a:cs typeface="ヒラギノ角ゴ Pro W3"/>
              </a:rPr>
              <a:t>B=126</a:t>
            </a:r>
          </a:p>
        </p:txBody>
      </p:sp>
      <p:sp>
        <p:nvSpPr>
          <p:cNvPr id="27654" name="Rectangle 72"/>
          <p:cNvSpPr>
            <a:spLocks noChangeArrowheads="1"/>
          </p:cNvSpPr>
          <p:nvPr/>
        </p:nvSpPr>
        <p:spPr bwMode="auto">
          <a:xfrm>
            <a:off x="4330936" y="1812925"/>
            <a:ext cx="590550" cy="534988"/>
          </a:xfrm>
          <a:prstGeom prst="rect">
            <a:avLst/>
          </a:prstGeom>
          <a:solidFill>
            <a:schemeClr val="accent5"/>
          </a:solidFill>
          <a:ln>
            <a:noFill/>
          </a:ln>
          <a:extLst/>
        </p:spPr>
        <p:txBody>
          <a:bodyPr wrap="square" rIns="0" anchor="b"/>
          <a:lstStyle/>
          <a:p>
            <a:r>
              <a:rPr lang="en-US" sz="600" dirty="0">
                <a:solidFill>
                  <a:schemeClr val="bg1"/>
                </a:solidFill>
                <a:ea typeface="ヒラギノ角ゴ Pro W3"/>
                <a:cs typeface="ヒラギノ角ゴ Pro W3"/>
              </a:rPr>
              <a:t>R=91</a:t>
            </a:r>
          </a:p>
          <a:p>
            <a:r>
              <a:rPr lang="en-US" sz="600" dirty="0">
                <a:solidFill>
                  <a:schemeClr val="bg1"/>
                </a:solidFill>
                <a:ea typeface="ヒラギノ角ゴ Pro W3"/>
                <a:cs typeface="ヒラギノ角ゴ Pro W3"/>
              </a:rPr>
              <a:t>G=105</a:t>
            </a:r>
          </a:p>
          <a:p>
            <a:r>
              <a:rPr lang="en-US" sz="600" dirty="0">
                <a:solidFill>
                  <a:schemeClr val="bg1"/>
                </a:solidFill>
                <a:ea typeface="ヒラギノ角ゴ Pro W3"/>
                <a:cs typeface="ヒラギノ角ゴ Pro W3"/>
              </a:rPr>
              <a:t>B=129</a:t>
            </a:r>
          </a:p>
        </p:txBody>
      </p:sp>
      <p:sp>
        <p:nvSpPr>
          <p:cNvPr id="27655" name="Rectangle 56"/>
          <p:cNvSpPr>
            <a:spLocks noChangeArrowheads="1"/>
          </p:cNvSpPr>
          <p:nvPr/>
        </p:nvSpPr>
        <p:spPr bwMode="auto">
          <a:xfrm>
            <a:off x="4324586" y="2678113"/>
            <a:ext cx="590550" cy="534987"/>
          </a:xfrm>
          <a:prstGeom prst="rect">
            <a:avLst/>
          </a:prstGeom>
          <a:solidFill>
            <a:schemeClr val="accent3"/>
          </a:solidFill>
          <a:ln>
            <a:noFill/>
          </a:ln>
          <a:extLst/>
        </p:spPr>
        <p:txBody>
          <a:bodyPr wrap="square" rIns="0" anchor="b"/>
          <a:lstStyle/>
          <a:p>
            <a:r>
              <a:rPr lang="en-US" sz="600" dirty="0">
                <a:solidFill>
                  <a:schemeClr val="bg1"/>
                </a:solidFill>
                <a:ea typeface="ヒラギノ角ゴ Pro W3"/>
                <a:cs typeface="ヒラギノ角ゴ Pro W3"/>
              </a:rPr>
              <a:t>R=200</a:t>
            </a:r>
          </a:p>
          <a:p>
            <a:r>
              <a:rPr lang="en-US" sz="600" dirty="0">
                <a:solidFill>
                  <a:schemeClr val="bg1"/>
                </a:solidFill>
                <a:ea typeface="ヒラギノ角ゴ Pro W3"/>
                <a:cs typeface="ヒラギノ角ゴ Pro W3"/>
              </a:rPr>
              <a:t>G=204</a:t>
            </a:r>
          </a:p>
          <a:p>
            <a:r>
              <a:rPr lang="en-US" sz="600" dirty="0">
                <a:solidFill>
                  <a:schemeClr val="bg1"/>
                </a:solidFill>
                <a:ea typeface="ヒラギノ角ゴ Pro W3"/>
                <a:cs typeface="ヒラギノ角ゴ Pro W3"/>
              </a:rPr>
              <a:t>B=148</a:t>
            </a:r>
            <a:endParaRPr lang="en-US" sz="600" dirty="0">
              <a:ea typeface="ヒラギノ角ゴ Pro W3"/>
              <a:cs typeface="ヒラギノ角ゴ Pro W3"/>
            </a:endParaRPr>
          </a:p>
        </p:txBody>
      </p:sp>
      <p:sp>
        <p:nvSpPr>
          <p:cNvPr id="90" name="Rectangle 72"/>
          <p:cNvSpPr>
            <a:spLocks noChangeArrowheads="1"/>
          </p:cNvSpPr>
          <p:nvPr/>
        </p:nvSpPr>
        <p:spPr bwMode="auto">
          <a:xfrm>
            <a:off x="3349861" y="1812925"/>
            <a:ext cx="590550" cy="534988"/>
          </a:xfrm>
          <a:prstGeom prst="rect">
            <a:avLst/>
          </a:prstGeom>
          <a:solidFill>
            <a:schemeClr val="accent6"/>
          </a:solidFill>
          <a:ln>
            <a:noFill/>
          </a:ln>
          <a:effectLst/>
          <a:extLst/>
        </p:spPr>
        <p:txBody>
          <a:bodyPr wrap="square" rIns="0" anchor="b"/>
          <a:lstStyle/>
          <a:p>
            <a:pPr>
              <a:defRPr/>
            </a:pPr>
            <a:r>
              <a:rPr lang="en-US" sz="600" dirty="0">
                <a:cs typeface="Arial" charset="0"/>
              </a:rPr>
              <a:t>R=211</a:t>
            </a:r>
          </a:p>
          <a:p>
            <a:pPr>
              <a:defRPr/>
            </a:pPr>
            <a:r>
              <a:rPr lang="en-US" sz="600" dirty="0">
                <a:cs typeface="Arial" charset="0"/>
              </a:rPr>
              <a:t>G=202</a:t>
            </a:r>
          </a:p>
          <a:p>
            <a:pPr>
              <a:defRPr/>
            </a:pPr>
            <a:r>
              <a:rPr lang="en-US" sz="600" dirty="0">
                <a:cs typeface="Arial" charset="0"/>
              </a:rPr>
              <a:t>B=175</a:t>
            </a:r>
          </a:p>
        </p:txBody>
      </p:sp>
      <p:sp>
        <p:nvSpPr>
          <p:cNvPr id="27657" name="Rectangle 56"/>
          <p:cNvSpPr>
            <a:spLocks noChangeArrowheads="1"/>
          </p:cNvSpPr>
          <p:nvPr/>
        </p:nvSpPr>
        <p:spPr bwMode="auto">
          <a:xfrm>
            <a:off x="3349861" y="3532725"/>
            <a:ext cx="590550" cy="534988"/>
          </a:xfrm>
          <a:prstGeom prst="rect">
            <a:avLst/>
          </a:prstGeom>
          <a:solidFill>
            <a:srgbClr val="0070C0"/>
          </a:solidFill>
          <a:ln>
            <a:noFill/>
          </a:ln>
          <a:extLst/>
        </p:spPr>
        <p:txBody>
          <a:bodyPr wrap="square" rIns="0" anchor="b"/>
          <a:lstStyle/>
          <a:p>
            <a:r>
              <a:rPr lang="en-US" sz="600" dirty="0" smtClean="0">
                <a:solidFill>
                  <a:schemeClr val="bg1"/>
                </a:solidFill>
                <a:ea typeface="ヒラギノ角ゴ Pro W3"/>
                <a:cs typeface="ヒラギノ角ゴ Pro W3"/>
              </a:rPr>
              <a:t>R=0</a:t>
            </a:r>
            <a:endParaRPr lang="en-US" sz="600" dirty="0">
              <a:solidFill>
                <a:schemeClr val="bg1"/>
              </a:solidFill>
              <a:ea typeface="ヒラギノ角ゴ Pro W3"/>
              <a:cs typeface="ヒラギノ角ゴ Pro W3"/>
            </a:endParaRPr>
          </a:p>
          <a:p>
            <a:r>
              <a:rPr lang="en-US" sz="600" dirty="0" smtClean="0">
                <a:solidFill>
                  <a:schemeClr val="bg1"/>
                </a:solidFill>
                <a:ea typeface="ヒラギノ角ゴ Pro W3"/>
                <a:cs typeface="ヒラギノ角ゴ Pro W3"/>
              </a:rPr>
              <a:t>G=112</a:t>
            </a:r>
            <a:endParaRPr lang="en-US" sz="600" dirty="0">
              <a:solidFill>
                <a:schemeClr val="bg1"/>
              </a:solidFill>
              <a:ea typeface="ヒラギノ角ゴ Pro W3"/>
              <a:cs typeface="ヒラギノ角ゴ Pro W3"/>
            </a:endParaRPr>
          </a:p>
          <a:p>
            <a:r>
              <a:rPr lang="en-US" sz="600" dirty="0" smtClean="0">
                <a:solidFill>
                  <a:schemeClr val="bg1"/>
                </a:solidFill>
                <a:ea typeface="ヒラギノ角ゴ Pro W3"/>
                <a:cs typeface="ヒラギノ角ゴ Pro W3"/>
              </a:rPr>
              <a:t>B=192</a:t>
            </a:r>
            <a:endParaRPr lang="en-US" sz="600" dirty="0">
              <a:ea typeface="ヒラギノ角ゴ Pro W3"/>
              <a:cs typeface="ヒラギノ角ゴ Pro W3"/>
            </a:endParaRPr>
          </a:p>
        </p:txBody>
      </p:sp>
      <p:sp>
        <p:nvSpPr>
          <p:cNvPr id="27658" name="Rectangle 56"/>
          <p:cNvSpPr>
            <a:spLocks noChangeArrowheads="1"/>
          </p:cNvSpPr>
          <p:nvPr/>
        </p:nvSpPr>
        <p:spPr bwMode="auto">
          <a:xfrm>
            <a:off x="5312011" y="946150"/>
            <a:ext cx="590550" cy="534988"/>
          </a:xfrm>
          <a:prstGeom prst="rect">
            <a:avLst/>
          </a:prstGeom>
          <a:solidFill>
            <a:schemeClr val="accent2"/>
          </a:solidFill>
          <a:ln>
            <a:noFill/>
          </a:ln>
          <a:extLst/>
        </p:spPr>
        <p:txBody>
          <a:bodyPr wrap="square" rIns="0" anchor="b"/>
          <a:lstStyle/>
          <a:p>
            <a:r>
              <a:rPr lang="en-US" sz="600" dirty="0">
                <a:solidFill>
                  <a:schemeClr val="bg1"/>
                </a:solidFill>
                <a:ea typeface="ヒラギノ角ゴ Pro W3"/>
                <a:cs typeface="ヒラギノ角ゴ Pro W3"/>
              </a:rPr>
              <a:t>R=127</a:t>
            </a:r>
          </a:p>
          <a:p>
            <a:r>
              <a:rPr lang="en-US" sz="600" dirty="0">
                <a:solidFill>
                  <a:schemeClr val="bg1"/>
                </a:solidFill>
                <a:ea typeface="ヒラギノ角ゴ Pro W3"/>
                <a:cs typeface="ヒラギノ角ゴ Pro W3"/>
              </a:rPr>
              <a:t>G=127</a:t>
            </a:r>
          </a:p>
          <a:p>
            <a:r>
              <a:rPr lang="en-US" sz="600" dirty="0">
                <a:solidFill>
                  <a:schemeClr val="bg1"/>
                </a:solidFill>
                <a:ea typeface="ヒラギノ角ゴ Pro W3"/>
                <a:cs typeface="ヒラギノ角ゴ Pro W3"/>
              </a:rPr>
              <a:t>B=127</a:t>
            </a:r>
            <a:endParaRPr lang="en-US" sz="600" dirty="0">
              <a:ea typeface="ヒラギノ角ゴ Pro W3"/>
              <a:cs typeface="ヒラギノ角ゴ Pro W3"/>
            </a:endParaRPr>
          </a:p>
        </p:txBody>
      </p:sp>
      <p:sp>
        <p:nvSpPr>
          <p:cNvPr id="27659" name="Rectangle 56"/>
          <p:cNvSpPr>
            <a:spLocks noChangeArrowheads="1"/>
          </p:cNvSpPr>
          <p:nvPr/>
        </p:nvSpPr>
        <p:spPr bwMode="auto">
          <a:xfrm>
            <a:off x="4329348" y="946150"/>
            <a:ext cx="590550" cy="5349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rIns="0" anchor="b"/>
          <a:lstStyle/>
          <a:p>
            <a:r>
              <a:rPr lang="en-US" sz="600" dirty="0">
                <a:solidFill>
                  <a:schemeClr val="bg1"/>
                </a:solidFill>
                <a:ea typeface="ヒラギノ角ゴ Pro W3"/>
                <a:cs typeface="ヒラギノ角ゴ Pro W3"/>
              </a:rPr>
              <a:t>R=0</a:t>
            </a:r>
          </a:p>
          <a:p>
            <a:r>
              <a:rPr lang="en-US" sz="600" dirty="0">
                <a:solidFill>
                  <a:schemeClr val="bg1"/>
                </a:solidFill>
                <a:ea typeface="ヒラギノ角ゴ Pro W3"/>
                <a:cs typeface="ヒラギノ角ゴ Pro W3"/>
              </a:rPr>
              <a:t>G=0</a:t>
            </a:r>
          </a:p>
          <a:p>
            <a:r>
              <a:rPr lang="en-US" sz="600" dirty="0">
                <a:solidFill>
                  <a:schemeClr val="bg1"/>
                </a:solidFill>
                <a:ea typeface="ヒラギノ角ゴ Pro W3"/>
                <a:cs typeface="ヒラギノ角ゴ Pro W3"/>
              </a:rPr>
              <a:t>B=0</a:t>
            </a:r>
            <a:endParaRPr lang="en-US" sz="600" dirty="0">
              <a:ea typeface="ヒラギノ角ゴ Pro W3"/>
              <a:cs typeface="ヒラギノ角ゴ Pro W3"/>
            </a:endParaRPr>
          </a:p>
        </p:txBody>
      </p:sp>
      <p:sp>
        <p:nvSpPr>
          <p:cNvPr id="27660" name="Text Box 9"/>
          <p:cNvSpPr txBox="1">
            <a:spLocks noChangeArrowheads="1"/>
          </p:cNvSpPr>
          <p:nvPr/>
        </p:nvSpPr>
        <p:spPr bwMode="auto">
          <a:xfrm>
            <a:off x="724908" y="1292225"/>
            <a:ext cx="1906588" cy="23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r>
              <a:rPr lang="en-US" sz="1200" b="1" dirty="0">
                <a:ea typeface="ヒラギノ角ゴ Pro W3"/>
                <a:cs typeface="ヒラギノ角ゴ Pro W3"/>
              </a:rPr>
              <a:t>Primary Palette</a:t>
            </a:r>
          </a:p>
        </p:txBody>
      </p:sp>
      <p:sp>
        <p:nvSpPr>
          <p:cNvPr id="27661" name="Text Box 10"/>
          <p:cNvSpPr txBox="1">
            <a:spLocks noChangeArrowheads="1"/>
          </p:cNvSpPr>
          <p:nvPr/>
        </p:nvSpPr>
        <p:spPr bwMode="auto">
          <a:xfrm>
            <a:off x="724908" y="3041649"/>
            <a:ext cx="1666875" cy="236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r>
              <a:rPr lang="en-US" sz="1200" b="1" dirty="0">
                <a:ea typeface="ヒラギノ角ゴ Pro W3"/>
                <a:cs typeface="ヒラギノ角ゴ Pro W3"/>
              </a:rPr>
              <a:t>Tertiary Palette</a:t>
            </a:r>
          </a:p>
        </p:txBody>
      </p:sp>
      <p:sp>
        <p:nvSpPr>
          <p:cNvPr id="27662" name="Text Box 10"/>
          <p:cNvSpPr txBox="1">
            <a:spLocks noChangeArrowheads="1"/>
          </p:cNvSpPr>
          <p:nvPr/>
        </p:nvSpPr>
        <p:spPr bwMode="auto">
          <a:xfrm>
            <a:off x="724908" y="2157413"/>
            <a:ext cx="1906588" cy="23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r>
              <a:rPr lang="en-US" sz="1200" b="1" dirty="0">
                <a:ea typeface="ヒラギノ角ゴ Pro W3"/>
                <a:cs typeface="ヒラギノ角ゴ Pro W3"/>
              </a:rPr>
              <a:t>Secondary Palette</a:t>
            </a:r>
          </a:p>
        </p:txBody>
      </p:sp>
      <p:sp>
        <p:nvSpPr>
          <p:cNvPr id="27663" name="Text Box 10"/>
          <p:cNvSpPr txBox="1">
            <a:spLocks noChangeArrowheads="1"/>
          </p:cNvSpPr>
          <p:nvPr/>
        </p:nvSpPr>
        <p:spPr bwMode="auto">
          <a:xfrm>
            <a:off x="724908" y="3853413"/>
            <a:ext cx="1666875" cy="23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r>
              <a:rPr lang="en-US" sz="1200" b="1" dirty="0">
                <a:ea typeface="ヒラギノ角ゴ Pro W3"/>
                <a:cs typeface="ヒラギノ角ゴ Pro W3"/>
              </a:rPr>
              <a:t>Hyperlinks</a:t>
            </a:r>
          </a:p>
        </p:txBody>
      </p:sp>
      <p:sp>
        <p:nvSpPr>
          <p:cNvPr id="25616" name="Line 18"/>
          <p:cNvSpPr>
            <a:spLocks noChangeShapeType="1"/>
          </p:cNvSpPr>
          <p:nvPr/>
        </p:nvSpPr>
        <p:spPr bwMode="auto">
          <a:xfrm>
            <a:off x="814623" y="2500313"/>
            <a:ext cx="7477125"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25617" name="Line 80"/>
          <p:cNvSpPr>
            <a:spLocks noChangeShapeType="1"/>
          </p:cNvSpPr>
          <p:nvPr/>
        </p:nvSpPr>
        <p:spPr bwMode="auto">
          <a:xfrm>
            <a:off x="814623" y="1619250"/>
            <a:ext cx="7477125"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25618" name="Line 18"/>
          <p:cNvSpPr>
            <a:spLocks noChangeShapeType="1"/>
          </p:cNvSpPr>
          <p:nvPr/>
        </p:nvSpPr>
        <p:spPr bwMode="auto">
          <a:xfrm>
            <a:off x="814623" y="3343275"/>
            <a:ext cx="7477125"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27667" name="Title 2"/>
          <p:cNvSpPr>
            <a:spLocks noGrp="1"/>
          </p:cNvSpPr>
          <p:nvPr>
            <p:ph type="title"/>
          </p:nvPr>
        </p:nvSpPr>
        <p:spPr/>
        <p:txBody>
          <a:bodyPr wrap="square"/>
          <a:lstStyle/>
          <a:p>
            <a:r>
              <a:rPr lang="en-US" dirty="0" smtClean="0">
                <a:ea typeface="ＭＳ Ｐゴシック" pitchFamily="34" charset="-128"/>
              </a:rPr>
              <a:t>Oracle Color Palette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dirty="0" smtClean="0">
                <a:ea typeface="ＭＳ Ｐゴシック" pitchFamily="34" charset="-128"/>
              </a:rPr>
              <a:t>Vertical Bar Chart</a:t>
            </a:r>
          </a:p>
        </p:txBody>
      </p:sp>
      <p:sp>
        <p:nvSpPr>
          <p:cNvPr id="15" name="Rectangle 14"/>
          <p:cNvSpPr/>
          <p:nvPr/>
        </p:nvSpPr>
        <p:spPr bwMode="auto">
          <a:xfrm>
            <a:off x="833438" y="1303338"/>
            <a:ext cx="5981700" cy="2770187"/>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graphicFrame>
        <p:nvGraphicFramePr>
          <p:cNvPr id="2" name="Chart 13"/>
          <p:cNvGraphicFramePr>
            <a:graphicFrameLocks/>
          </p:cNvGraphicFramePr>
          <p:nvPr>
            <p:extLst>
              <p:ext uri="{D42A27DB-BD31-4B8C-83A1-F6EECF244321}">
                <p14:modId xmlns:p14="http://schemas.microsoft.com/office/powerpoint/2010/main" val="1119478082"/>
              </p:ext>
            </p:extLst>
          </p:nvPr>
        </p:nvGraphicFramePr>
        <p:xfrm>
          <a:off x="833438" y="1600200"/>
          <a:ext cx="5886450" cy="237013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bwMode="auto">
          <a:xfrm>
            <a:off x="1258888" y="1317625"/>
            <a:ext cx="1497012" cy="282575"/>
          </a:xfrm>
          <a:prstGeom prst="rect">
            <a:avLst/>
          </a:prstGeom>
          <a:noFill/>
          <a:ln w="9525">
            <a:noFill/>
            <a:miter lim="800000"/>
            <a:headEnd/>
            <a:tailEnd/>
          </a:ln>
          <a:extLst/>
        </p:spPr>
        <p:txBody>
          <a:bodyPr lIns="45720" rIns="45720"/>
          <a:lstStyle/>
          <a:p>
            <a:pPr fontAlgn="auto">
              <a:spcBef>
                <a:spcPts val="0"/>
              </a:spcBef>
              <a:spcAft>
                <a:spcPts val="0"/>
              </a:spcAft>
              <a:defRPr/>
            </a:pPr>
            <a:r>
              <a:rPr lang="en-US" sz="1400" kern="0" dirty="0">
                <a:solidFill>
                  <a:sysClr val="windowText" lastClr="000000"/>
                </a:solidFill>
                <a:cs typeface="+mn-cs"/>
              </a:rPr>
              <a:t>Chart Title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p:txBody>
          <a:bodyPr/>
          <a:lstStyle/>
          <a:p>
            <a:r>
              <a:rPr lang="en-US" dirty="0" smtClean="0">
                <a:ea typeface="ＭＳ Ｐゴシック" pitchFamily="34" charset="-128"/>
              </a:rPr>
              <a:t>Horizontal Bar Chart</a:t>
            </a:r>
          </a:p>
        </p:txBody>
      </p:sp>
      <p:sp>
        <p:nvSpPr>
          <p:cNvPr id="7" name="Rectangle 6"/>
          <p:cNvSpPr/>
          <p:nvPr/>
        </p:nvSpPr>
        <p:spPr bwMode="auto">
          <a:xfrm>
            <a:off x="833438" y="1303338"/>
            <a:ext cx="5984875" cy="278130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29700" name="TextBox 8"/>
          <p:cNvSpPr txBox="1">
            <a:spLocks noChangeArrowheads="1"/>
          </p:cNvSpPr>
          <p:nvPr/>
        </p:nvSpPr>
        <p:spPr bwMode="auto">
          <a:xfrm>
            <a:off x="1666875" y="1341438"/>
            <a:ext cx="14970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400" dirty="0"/>
              <a:t>Chart Title</a:t>
            </a:r>
          </a:p>
        </p:txBody>
      </p:sp>
      <p:graphicFrame>
        <p:nvGraphicFramePr>
          <p:cNvPr id="2" name="Chart 13"/>
          <p:cNvGraphicFramePr>
            <a:graphicFrameLocks/>
          </p:cNvGraphicFramePr>
          <p:nvPr>
            <p:extLst>
              <p:ext uri="{D42A27DB-BD31-4B8C-83A1-F6EECF244321}">
                <p14:modId xmlns:p14="http://schemas.microsoft.com/office/powerpoint/2010/main" val="2686835168"/>
              </p:ext>
            </p:extLst>
          </p:nvPr>
        </p:nvGraphicFramePr>
        <p:xfrm>
          <a:off x="893763" y="1609725"/>
          <a:ext cx="6096000" cy="23844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33438" y="1303338"/>
            <a:ext cx="5984875" cy="278130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30723" name="Rectangle 4"/>
          <p:cNvSpPr>
            <a:spLocks noGrp="1" noChangeArrowheads="1"/>
          </p:cNvSpPr>
          <p:nvPr>
            <p:ph type="title"/>
          </p:nvPr>
        </p:nvSpPr>
        <p:spPr/>
        <p:txBody>
          <a:bodyPr/>
          <a:lstStyle/>
          <a:p>
            <a:r>
              <a:rPr lang="en-US" dirty="0" smtClean="0">
                <a:ea typeface="ＭＳ Ｐゴシック" pitchFamily="34" charset="-128"/>
              </a:rPr>
              <a:t>Line Chart</a:t>
            </a:r>
          </a:p>
        </p:txBody>
      </p:sp>
      <p:graphicFrame>
        <p:nvGraphicFramePr>
          <p:cNvPr id="2" name="Chart 9"/>
          <p:cNvGraphicFramePr>
            <a:graphicFrameLocks/>
          </p:cNvGraphicFramePr>
          <p:nvPr>
            <p:extLst>
              <p:ext uri="{D42A27DB-BD31-4B8C-83A1-F6EECF244321}">
                <p14:modId xmlns:p14="http://schemas.microsoft.com/office/powerpoint/2010/main" val="4147762226"/>
              </p:ext>
            </p:extLst>
          </p:nvPr>
        </p:nvGraphicFramePr>
        <p:xfrm>
          <a:off x="763588" y="1504950"/>
          <a:ext cx="6043612" cy="2459038"/>
        </p:xfrm>
        <a:graphic>
          <a:graphicData uri="http://schemas.openxmlformats.org/drawingml/2006/chart">
            <c:chart xmlns:c="http://schemas.openxmlformats.org/drawingml/2006/chart" xmlns:r="http://schemas.openxmlformats.org/officeDocument/2006/relationships" r:id="rId3"/>
          </a:graphicData>
        </a:graphic>
      </p:graphicFrame>
      <p:sp>
        <p:nvSpPr>
          <p:cNvPr id="30725" name="TextBox 8"/>
          <p:cNvSpPr txBox="1">
            <a:spLocks noChangeArrowheads="1"/>
          </p:cNvSpPr>
          <p:nvPr/>
        </p:nvSpPr>
        <p:spPr bwMode="auto">
          <a:xfrm>
            <a:off x="1497013" y="1333500"/>
            <a:ext cx="14970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400" dirty="0"/>
              <a:t>Chart Title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33438" y="1303338"/>
            <a:ext cx="5256212" cy="278130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31747" name="Rectangle 4"/>
          <p:cNvSpPr>
            <a:spLocks noGrp="1" noChangeArrowheads="1"/>
          </p:cNvSpPr>
          <p:nvPr>
            <p:ph type="title"/>
          </p:nvPr>
        </p:nvSpPr>
        <p:spPr/>
        <p:txBody>
          <a:bodyPr/>
          <a:lstStyle/>
          <a:p>
            <a:r>
              <a:rPr lang="en-US" dirty="0" smtClean="0">
                <a:ea typeface="ＭＳ Ｐゴシック" pitchFamily="34" charset="-128"/>
              </a:rPr>
              <a:t>Stacked Bar Chart</a:t>
            </a:r>
          </a:p>
        </p:txBody>
      </p:sp>
      <p:sp>
        <p:nvSpPr>
          <p:cNvPr id="31748" name="TextBox 8"/>
          <p:cNvSpPr txBox="1">
            <a:spLocks noChangeArrowheads="1"/>
          </p:cNvSpPr>
          <p:nvPr/>
        </p:nvSpPr>
        <p:spPr bwMode="auto">
          <a:xfrm>
            <a:off x="1220788" y="1333500"/>
            <a:ext cx="14970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400" dirty="0"/>
              <a:t>Chart Title</a:t>
            </a:r>
          </a:p>
        </p:txBody>
      </p:sp>
      <p:graphicFrame>
        <p:nvGraphicFramePr>
          <p:cNvPr id="2" name="Chart 7"/>
          <p:cNvGraphicFramePr>
            <a:graphicFrameLocks/>
          </p:cNvGraphicFramePr>
          <p:nvPr>
            <p:extLst>
              <p:ext uri="{D42A27DB-BD31-4B8C-83A1-F6EECF244321}">
                <p14:modId xmlns:p14="http://schemas.microsoft.com/office/powerpoint/2010/main" val="2626604003"/>
              </p:ext>
            </p:extLst>
          </p:nvPr>
        </p:nvGraphicFramePr>
        <p:xfrm>
          <a:off x="892175" y="1606550"/>
          <a:ext cx="5000625" cy="233203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r>
              <a:rPr lang="en-US" dirty="0" smtClean="0">
                <a:ea typeface="ＭＳ Ｐゴシック" pitchFamily="34" charset="-128"/>
              </a:rPr>
              <a:t>Pie Chart</a:t>
            </a:r>
          </a:p>
        </p:txBody>
      </p:sp>
      <p:sp>
        <p:nvSpPr>
          <p:cNvPr id="7" name="Rectangle 6"/>
          <p:cNvSpPr/>
          <p:nvPr/>
        </p:nvSpPr>
        <p:spPr bwMode="auto">
          <a:xfrm>
            <a:off x="833438" y="1303338"/>
            <a:ext cx="3678237" cy="278130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32772" name="TextBox 8"/>
          <p:cNvSpPr txBox="1">
            <a:spLocks noChangeArrowheads="1"/>
          </p:cNvSpPr>
          <p:nvPr/>
        </p:nvSpPr>
        <p:spPr bwMode="auto">
          <a:xfrm>
            <a:off x="1176338" y="1333500"/>
            <a:ext cx="14970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400" dirty="0"/>
              <a:t>Chart Title</a:t>
            </a:r>
          </a:p>
        </p:txBody>
      </p:sp>
      <p:graphicFrame>
        <p:nvGraphicFramePr>
          <p:cNvPr id="2" name="Chart 8"/>
          <p:cNvGraphicFramePr>
            <a:graphicFrameLocks/>
          </p:cNvGraphicFramePr>
          <p:nvPr>
            <p:extLst>
              <p:ext uri="{D42A27DB-BD31-4B8C-83A1-F6EECF244321}">
                <p14:modId xmlns:p14="http://schemas.microsoft.com/office/powerpoint/2010/main" val="2240078479"/>
              </p:ext>
            </p:extLst>
          </p:nvPr>
        </p:nvGraphicFramePr>
        <p:xfrm>
          <a:off x="660400" y="1638300"/>
          <a:ext cx="3938588" cy="234315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85788" y="1573213"/>
            <a:ext cx="2544762" cy="239395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33795" name="Rectangle 4"/>
          <p:cNvSpPr>
            <a:spLocks noGrp="1" noChangeArrowheads="1"/>
          </p:cNvSpPr>
          <p:nvPr>
            <p:ph type="title"/>
          </p:nvPr>
        </p:nvSpPr>
        <p:spPr/>
        <p:txBody>
          <a:bodyPr/>
          <a:lstStyle/>
          <a:p>
            <a:r>
              <a:rPr lang="en-US" dirty="0" smtClean="0">
                <a:ea typeface="ＭＳ Ｐゴシック" pitchFamily="34" charset="-128"/>
              </a:rPr>
              <a:t>Various Charts</a:t>
            </a:r>
          </a:p>
        </p:txBody>
      </p:sp>
      <p:sp>
        <p:nvSpPr>
          <p:cNvPr id="8" name="Rectangle 7"/>
          <p:cNvSpPr/>
          <p:nvPr/>
        </p:nvSpPr>
        <p:spPr bwMode="auto">
          <a:xfrm>
            <a:off x="3346450" y="1573213"/>
            <a:ext cx="2551113" cy="239395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sp>
        <p:nvSpPr>
          <p:cNvPr id="10" name="Rectangle 9"/>
          <p:cNvSpPr/>
          <p:nvPr/>
        </p:nvSpPr>
        <p:spPr bwMode="auto">
          <a:xfrm>
            <a:off x="6121400" y="1573213"/>
            <a:ext cx="2551113" cy="2393950"/>
          </a:xfrm>
          <a:prstGeom prst="rect">
            <a:avLst/>
          </a:prstGeom>
          <a:gradFill flip="none" rotWithShape="1">
            <a:gsLst>
              <a:gs pos="25000">
                <a:srgbClr val="E0E0E0"/>
              </a:gs>
              <a:gs pos="61000">
                <a:srgbClr val="EEEEEE">
                  <a:lumMod val="96000"/>
                  <a:lumOff val="4000"/>
                </a:srgbClr>
              </a:gs>
              <a:gs pos="0">
                <a:srgbClr val="D3D3D3">
                  <a:lumMod val="92000"/>
                </a:srgbClr>
              </a:gs>
              <a:gs pos="100000">
                <a:schemeClr val="bg1"/>
              </a:gs>
            </a:gsLst>
            <a:lin ang="16200000" scaled="1"/>
            <a:tileRect/>
          </a:gradFill>
          <a:ln w="9525" cap="flat" cmpd="sng" algn="ctr">
            <a:solidFill>
              <a:schemeClr val="bg1">
                <a:lumMod val="85000"/>
              </a:schemeClr>
            </a:solidFill>
            <a:prstDash val="solid"/>
            <a:round/>
            <a:headEnd type="none" w="med" len="med"/>
            <a:tailEnd type="none" w="med" len="med"/>
          </a:ln>
          <a:effectLst/>
        </p:spPr>
        <p:txBody>
          <a:bodyPr lIns="92075" tIns="46038" rIns="92075" bIns="46038"/>
          <a:lstStyle/>
          <a:p>
            <a:pPr marL="119063" indent="-119063">
              <a:defRPr/>
            </a:pPr>
            <a:endParaRPr lang="en-US" b="1" dirty="0">
              <a:latin typeface="Arial" pitchFamily="-106" charset="0"/>
              <a:cs typeface="+mn-cs"/>
            </a:endParaRPr>
          </a:p>
        </p:txBody>
      </p:sp>
      <p:graphicFrame>
        <p:nvGraphicFramePr>
          <p:cNvPr id="2" name="Chart 13"/>
          <p:cNvGraphicFramePr>
            <a:graphicFrameLocks/>
          </p:cNvGraphicFramePr>
          <p:nvPr>
            <p:extLst>
              <p:ext uri="{D42A27DB-BD31-4B8C-83A1-F6EECF244321}">
                <p14:modId xmlns:p14="http://schemas.microsoft.com/office/powerpoint/2010/main" val="2229592896"/>
              </p:ext>
            </p:extLst>
          </p:nvPr>
        </p:nvGraphicFramePr>
        <p:xfrm>
          <a:off x="590550" y="1739900"/>
          <a:ext cx="2554288" cy="2143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4"/>
          <p:cNvGraphicFramePr>
            <a:graphicFrameLocks/>
          </p:cNvGraphicFramePr>
          <p:nvPr>
            <p:extLst>
              <p:ext uri="{D42A27DB-BD31-4B8C-83A1-F6EECF244321}">
                <p14:modId xmlns:p14="http://schemas.microsoft.com/office/powerpoint/2010/main" val="479418084"/>
              </p:ext>
            </p:extLst>
          </p:nvPr>
        </p:nvGraphicFramePr>
        <p:xfrm>
          <a:off x="3346450" y="1739900"/>
          <a:ext cx="2554288" cy="21351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15"/>
          <p:cNvGraphicFramePr>
            <a:graphicFrameLocks/>
          </p:cNvGraphicFramePr>
          <p:nvPr>
            <p:extLst>
              <p:ext uri="{D42A27DB-BD31-4B8C-83A1-F6EECF244321}">
                <p14:modId xmlns:p14="http://schemas.microsoft.com/office/powerpoint/2010/main" val="1791721623"/>
              </p:ext>
            </p:extLst>
          </p:nvPr>
        </p:nvGraphicFramePr>
        <p:xfrm>
          <a:off x="6118225" y="1739900"/>
          <a:ext cx="2554288" cy="2173288"/>
        </p:xfrm>
        <a:graphic>
          <a:graphicData uri="http://schemas.openxmlformats.org/drawingml/2006/chart">
            <c:chart xmlns:c="http://schemas.openxmlformats.org/drawingml/2006/chart" xmlns:r="http://schemas.openxmlformats.org/officeDocument/2006/relationships" r:id="rId5"/>
          </a:graphicData>
        </a:graphic>
      </p:graphicFrame>
      <p:sp>
        <p:nvSpPr>
          <p:cNvPr id="17" name="Rectangle 11"/>
          <p:cNvSpPr>
            <a:spLocks noChangeArrowheads="1"/>
          </p:cNvSpPr>
          <p:nvPr/>
        </p:nvSpPr>
        <p:spPr bwMode="auto">
          <a:xfrm>
            <a:off x="585788" y="1303338"/>
            <a:ext cx="2551112" cy="227012"/>
          </a:xfrm>
          <a:prstGeom prst="rect">
            <a:avLst/>
          </a:prstGeom>
          <a:noFill/>
          <a:ln>
            <a:solidFill>
              <a:schemeClr val="bg1">
                <a:lumMod val="85000"/>
              </a:schemeClr>
            </a:solidFill>
          </a:ln>
          <a:effectLst/>
          <a:extLst/>
        </p:spPr>
        <p:txBody>
          <a:bodyPr tIns="0" rIns="0" bIns="0" anchor="ctr"/>
          <a:lstStyle/>
          <a:p>
            <a:pPr>
              <a:spcBef>
                <a:spcPct val="35000"/>
              </a:spcBef>
              <a:buClr>
                <a:srgbClr val="FF0000"/>
              </a:buClr>
              <a:defRPr/>
            </a:pPr>
            <a:r>
              <a:rPr lang="en-US" sz="1400" dirty="0">
                <a:cs typeface="Arial" charset="0"/>
              </a:rPr>
              <a:t>Header</a:t>
            </a:r>
          </a:p>
        </p:txBody>
      </p:sp>
      <p:sp>
        <p:nvSpPr>
          <p:cNvPr id="18" name="Rectangle 11"/>
          <p:cNvSpPr>
            <a:spLocks noChangeArrowheads="1"/>
          </p:cNvSpPr>
          <p:nvPr/>
        </p:nvSpPr>
        <p:spPr bwMode="auto">
          <a:xfrm>
            <a:off x="3346450" y="1303338"/>
            <a:ext cx="2551113" cy="227012"/>
          </a:xfrm>
          <a:prstGeom prst="rect">
            <a:avLst/>
          </a:prstGeom>
          <a:noFill/>
          <a:ln>
            <a:solidFill>
              <a:schemeClr val="bg1">
                <a:lumMod val="85000"/>
              </a:schemeClr>
            </a:solidFill>
          </a:ln>
          <a:effectLst/>
          <a:extLst/>
        </p:spPr>
        <p:txBody>
          <a:bodyPr tIns="0" rIns="0" bIns="0" anchor="ctr"/>
          <a:lstStyle/>
          <a:p>
            <a:pPr>
              <a:spcBef>
                <a:spcPct val="35000"/>
              </a:spcBef>
              <a:buClr>
                <a:srgbClr val="FF0000"/>
              </a:buClr>
              <a:defRPr/>
            </a:pPr>
            <a:r>
              <a:rPr lang="en-US" sz="1400" dirty="0">
                <a:cs typeface="Arial" charset="0"/>
              </a:rPr>
              <a:t>Header</a:t>
            </a:r>
          </a:p>
        </p:txBody>
      </p:sp>
      <p:sp>
        <p:nvSpPr>
          <p:cNvPr id="19" name="Rectangle 11"/>
          <p:cNvSpPr>
            <a:spLocks noChangeArrowheads="1"/>
          </p:cNvSpPr>
          <p:nvPr/>
        </p:nvSpPr>
        <p:spPr bwMode="auto">
          <a:xfrm>
            <a:off x="6121400" y="1303338"/>
            <a:ext cx="2551113" cy="227012"/>
          </a:xfrm>
          <a:prstGeom prst="rect">
            <a:avLst/>
          </a:prstGeom>
          <a:noFill/>
          <a:ln>
            <a:solidFill>
              <a:schemeClr val="bg1">
                <a:lumMod val="85000"/>
              </a:schemeClr>
            </a:solidFill>
          </a:ln>
          <a:effectLst/>
          <a:extLst/>
        </p:spPr>
        <p:txBody>
          <a:bodyPr tIns="0" rIns="0" bIns="0" anchor="ctr"/>
          <a:lstStyle/>
          <a:p>
            <a:pPr>
              <a:spcBef>
                <a:spcPct val="35000"/>
              </a:spcBef>
              <a:buClr>
                <a:srgbClr val="FF0000"/>
              </a:buClr>
              <a:defRPr/>
            </a:pPr>
            <a:r>
              <a:rPr lang="en-US" sz="1400" dirty="0">
                <a:cs typeface="Arial" charset="0"/>
              </a:rPr>
              <a:t>Header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5"/>
          <p:cNvSpPr txBox="1">
            <a:spLocks noChangeArrowheads="1"/>
          </p:cNvSpPr>
          <p:nvPr/>
        </p:nvSpPr>
        <p:spPr bwMode="auto">
          <a:xfrm>
            <a:off x="5920943" y="3625850"/>
            <a:ext cx="15414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34819" name="Oval 13"/>
          <p:cNvSpPr>
            <a:spLocks noChangeArrowheads="1"/>
          </p:cNvSpPr>
          <p:nvPr/>
        </p:nvSpPr>
        <p:spPr bwMode="auto">
          <a:xfrm>
            <a:off x="4315662" y="1183439"/>
            <a:ext cx="1811337" cy="1808162"/>
          </a:xfrm>
          <a:prstGeom prst="ellipse">
            <a:avLst/>
          </a:prstGeom>
          <a:solidFill>
            <a:srgbClr val="9D9D9D">
              <a:alpha val="64705"/>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pPr algn="ctr"/>
            <a:endParaRPr lang="en-US" sz="1800" dirty="0">
              <a:ea typeface="ヒラギノ角ゴ Pro W3"/>
              <a:cs typeface="ヒラギノ角ゴ Pro W3"/>
            </a:endParaRPr>
          </a:p>
        </p:txBody>
      </p:sp>
      <p:sp>
        <p:nvSpPr>
          <p:cNvPr id="34820" name="Oval 14"/>
          <p:cNvSpPr>
            <a:spLocks noChangeArrowheads="1"/>
          </p:cNvSpPr>
          <p:nvPr/>
        </p:nvSpPr>
        <p:spPr bwMode="auto">
          <a:xfrm>
            <a:off x="3660024" y="2495550"/>
            <a:ext cx="1812925" cy="1804988"/>
          </a:xfrm>
          <a:prstGeom prst="ellipse">
            <a:avLst/>
          </a:prstGeom>
          <a:solidFill>
            <a:srgbClr val="C9C9C9">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pPr algn="ctr"/>
            <a:endParaRPr lang="en-US" sz="1800" dirty="0">
              <a:ea typeface="ヒラギノ角ゴ Pro W3"/>
              <a:cs typeface="ヒラギノ角ゴ Pro W3"/>
            </a:endParaRPr>
          </a:p>
        </p:txBody>
      </p:sp>
      <p:sp>
        <p:nvSpPr>
          <p:cNvPr id="34821" name="Oval 2"/>
          <p:cNvSpPr>
            <a:spLocks noChangeArrowheads="1"/>
          </p:cNvSpPr>
          <p:nvPr/>
        </p:nvSpPr>
        <p:spPr bwMode="auto">
          <a:xfrm>
            <a:off x="3015499" y="1183439"/>
            <a:ext cx="1811338" cy="1808162"/>
          </a:xfrm>
          <a:prstGeom prst="ellipse">
            <a:avLst/>
          </a:prstGeom>
          <a:solidFill>
            <a:srgbClr val="868686">
              <a:alpha val="63921"/>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pPr algn="ctr"/>
            <a:endParaRPr lang="en-US" sz="1800" dirty="0"/>
          </a:p>
        </p:txBody>
      </p:sp>
      <p:sp>
        <p:nvSpPr>
          <p:cNvPr id="34825" name="Text Box 3"/>
          <p:cNvSpPr txBox="1">
            <a:spLocks noChangeArrowheads="1"/>
          </p:cNvSpPr>
          <p:nvPr/>
        </p:nvSpPr>
        <p:spPr bwMode="auto">
          <a:xfrm>
            <a:off x="3895725" y="3352800"/>
            <a:ext cx="13747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smtClean="0">
                <a:ea typeface="ヒラギノ角ゴ Pro W3"/>
                <a:cs typeface="ヒラギノ角ゴ Pro W3"/>
              </a:rPr>
              <a:t>Text</a:t>
            </a:r>
            <a:endParaRPr lang="en-US" sz="1600" dirty="0">
              <a:ea typeface="ヒラギノ角ゴ Pro W3"/>
              <a:cs typeface="ヒラギノ角ゴ Pro W3"/>
            </a:endParaRPr>
          </a:p>
        </p:txBody>
      </p:sp>
      <p:sp>
        <p:nvSpPr>
          <p:cNvPr id="34826" name="Title 1"/>
          <p:cNvSpPr>
            <a:spLocks noGrp="1"/>
          </p:cNvSpPr>
          <p:nvPr>
            <p:ph type="title"/>
          </p:nvPr>
        </p:nvSpPr>
        <p:spPr/>
        <p:txBody>
          <a:bodyPr wrap="square"/>
          <a:lstStyle/>
          <a:p>
            <a:r>
              <a:rPr lang="en-US" dirty="0" smtClean="0">
                <a:ea typeface="ＭＳ Ｐゴシック" pitchFamily="34" charset="-128"/>
              </a:rPr>
              <a:t>Venn Diagram: Three Circles</a:t>
            </a:r>
          </a:p>
        </p:txBody>
      </p:sp>
      <p:sp>
        <p:nvSpPr>
          <p:cNvPr id="13" name="TextBox 6"/>
          <p:cNvSpPr txBox="1">
            <a:spLocks noChangeArrowheads="1"/>
          </p:cNvSpPr>
          <p:nvPr/>
        </p:nvSpPr>
        <p:spPr bwMode="auto">
          <a:xfrm>
            <a:off x="6745288" y="1187450"/>
            <a:ext cx="1524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14" name="TextBox 23"/>
          <p:cNvSpPr txBox="1">
            <a:spLocks noChangeArrowheads="1"/>
          </p:cNvSpPr>
          <p:nvPr/>
        </p:nvSpPr>
        <p:spPr bwMode="auto">
          <a:xfrm>
            <a:off x="1539875" y="1187450"/>
            <a:ext cx="15240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15" name="Text Box 3"/>
          <p:cNvSpPr txBox="1">
            <a:spLocks noChangeArrowheads="1"/>
          </p:cNvSpPr>
          <p:nvPr/>
        </p:nvSpPr>
        <p:spPr bwMode="auto">
          <a:xfrm>
            <a:off x="3159586" y="1901825"/>
            <a:ext cx="13382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16" name="Text Box 4"/>
          <p:cNvSpPr txBox="1">
            <a:spLocks noChangeArrowheads="1"/>
          </p:cNvSpPr>
          <p:nvPr/>
        </p:nvSpPr>
        <p:spPr bwMode="auto">
          <a:xfrm>
            <a:off x="4750261" y="1901825"/>
            <a:ext cx="1273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17" name="Oval 17"/>
          <p:cNvSpPr>
            <a:spLocks noChangeArrowheads="1"/>
          </p:cNvSpPr>
          <p:nvPr/>
        </p:nvSpPr>
        <p:spPr bwMode="gray">
          <a:xfrm>
            <a:off x="4135899" y="2301875"/>
            <a:ext cx="874712" cy="874713"/>
          </a:xfrm>
          <a:prstGeom prst="ellipse">
            <a:avLst/>
          </a:prstGeom>
          <a:gradFill rotWithShape="1">
            <a:gsLst>
              <a:gs pos="0">
                <a:srgbClr val="FF0000"/>
              </a:gs>
              <a:gs pos="100000">
                <a:srgbClr val="B80000"/>
              </a:gs>
            </a:gsLst>
            <a:lin ang="5400000" scaled="1"/>
          </a:gra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wrap="square" lIns="0" rIns="0" anchor="ctr"/>
          <a:lstStyle/>
          <a:p>
            <a:pPr algn="ctr">
              <a:defRPr/>
            </a:pPr>
            <a:r>
              <a:rPr lang="en-US" sz="1600" dirty="0">
                <a:solidFill>
                  <a:schemeClr val="bg1"/>
                </a:solidFill>
                <a:cs typeface="Arial" charset="0"/>
              </a:rPr>
              <a:t>Text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Reformatting 4:3 </a:t>
            </a:r>
            <a:r>
              <a:rPr lang="en-US" dirty="0" smtClean="0"/>
              <a:t>Presentation </a:t>
            </a:r>
            <a:r>
              <a:rPr lang="en-US" dirty="0"/>
              <a:t>to 16:9</a:t>
            </a:r>
          </a:p>
        </p:txBody>
      </p:sp>
      <p:sp>
        <p:nvSpPr>
          <p:cNvPr id="3" name="Content Placeholder 2"/>
          <p:cNvSpPr>
            <a:spLocks noGrp="1"/>
          </p:cNvSpPr>
          <p:nvPr>
            <p:ph idx="1"/>
          </p:nvPr>
        </p:nvSpPr>
        <p:spPr/>
        <p:txBody>
          <a:bodyPr/>
          <a:lstStyle/>
          <a:p>
            <a:r>
              <a:rPr lang="en-US" dirty="0"/>
              <a:t>Open your 4:3 presentation, and open the new 16:9 </a:t>
            </a:r>
            <a:r>
              <a:rPr lang="en-US" dirty="0" smtClean="0"/>
              <a:t>template.</a:t>
            </a:r>
            <a:endParaRPr lang="en-US" dirty="0">
              <a:hlinkClick r:id="rId2"/>
            </a:endParaRPr>
          </a:p>
          <a:p>
            <a:r>
              <a:rPr lang="en-US" dirty="0"/>
              <a:t>On the View tab, </a:t>
            </a:r>
            <a:r>
              <a:rPr lang="en-US" dirty="0" smtClean="0"/>
              <a:t>choose</a:t>
            </a:r>
            <a:r>
              <a:rPr lang="en-US" dirty="0"/>
              <a:t> </a:t>
            </a:r>
            <a:r>
              <a:rPr lang="en-US" b="1" dirty="0" smtClean="0"/>
              <a:t>Window&gt;Arrange </a:t>
            </a:r>
            <a:r>
              <a:rPr lang="en-US" b="1" dirty="0"/>
              <a:t>All</a:t>
            </a:r>
            <a:r>
              <a:rPr lang="en-US" dirty="0"/>
              <a:t> to display both presentations side-by-side on your monitor. </a:t>
            </a:r>
          </a:p>
          <a:p>
            <a:r>
              <a:rPr lang="en-US" dirty="0"/>
              <a:t>Add a new slide to the 16:9 template.</a:t>
            </a:r>
          </a:p>
          <a:p>
            <a:r>
              <a:rPr lang="en-US" dirty="0"/>
              <a:t>Copy the </a:t>
            </a:r>
            <a:r>
              <a:rPr lang="en-US" b="1" dirty="0"/>
              <a:t>inside</a:t>
            </a:r>
            <a:r>
              <a:rPr lang="en-US" dirty="0"/>
              <a:t> </a:t>
            </a:r>
            <a:r>
              <a:rPr lang="en-US" b="1" dirty="0"/>
              <a:t>contents</a:t>
            </a:r>
            <a:r>
              <a:rPr lang="en-US" dirty="0"/>
              <a:t> of your 4:3 slide and paste those contents</a:t>
            </a:r>
            <a:r>
              <a:rPr lang="en-US" b="1" dirty="0"/>
              <a:t> inside </a:t>
            </a:r>
            <a:r>
              <a:rPr lang="en-US" dirty="0"/>
              <a:t>the new slide on the 16:9 template. (Hold down your shift key to select and copy multiple items.)</a:t>
            </a:r>
          </a:p>
          <a:p>
            <a:r>
              <a:rPr lang="en-US" dirty="0"/>
              <a:t>Repeat this procedure slide by slide for all slides you want to reformat. </a:t>
            </a:r>
            <a:r>
              <a:rPr lang="en-US" b="1" dirty="0"/>
              <a:t>DO NOT </a:t>
            </a:r>
            <a:r>
              <a:rPr lang="en-US" b="1" dirty="0" smtClean="0"/>
              <a:t>copy/paste </a:t>
            </a:r>
            <a:r>
              <a:rPr lang="en-US" b="1" dirty="0"/>
              <a:t>the slide itself. </a:t>
            </a:r>
            <a:r>
              <a:rPr lang="en-US" dirty="0"/>
              <a:t>Doing so can cause graphics and images to get stretched horizontally, resulting in oddly shaped people, circles turned into ovals, and distorted diagrams. </a:t>
            </a:r>
            <a:endParaRPr lang="en-US" dirty="0" smtClean="0"/>
          </a:p>
          <a:p>
            <a:r>
              <a:rPr lang="en-US" dirty="0" smtClean="0"/>
              <a:t>To </a:t>
            </a:r>
            <a:r>
              <a:rPr lang="en-US" dirty="0"/>
              <a:t>resize individual graphic elements after they are copied into your 16:9 slide, select the graphic, hold the shift key to constrain the proportions, and drag in or out from one of the corner points</a:t>
            </a:r>
            <a:r>
              <a:rPr lang="en-US" dirty="0" smtClean="0"/>
              <a:t>.</a:t>
            </a:r>
          </a:p>
          <a:p>
            <a:endParaRPr lang="en-US" dirty="0"/>
          </a:p>
          <a:p>
            <a:pPr marL="0" indent="0">
              <a:buNone/>
            </a:pPr>
            <a:r>
              <a:rPr lang="fr-FR" b="1" dirty="0"/>
              <a:t>Printing </a:t>
            </a:r>
            <a:r>
              <a:rPr lang="fr-FR" b="1" dirty="0" err="1"/>
              <a:t>Your</a:t>
            </a:r>
            <a:r>
              <a:rPr lang="fr-FR" b="1" dirty="0"/>
              <a:t> 16:9 </a:t>
            </a:r>
            <a:r>
              <a:rPr lang="fr-FR" b="1" dirty="0" err="1"/>
              <a:t>Presentation</a:t>
            </a:r>
            <a:endParaRPr lang="fr-FR" dirty="0"/>
          </a:p>
          <a:p>
            <a:r>
              <a:rPr lang="en-US" dirty="0"/>
              <a:t>When printing your </a:t>
            </a:r>
            <a:r>
              <a:rPr lang="en-US" dirty="0" smtClean="0"/>
              <a:t>16:9 </a:t>
            </a:r>
            <a:r>
              <a:rPr lang="en-US" dirty="0"/>
              <a:t>presentation, make sure to select </a:t>
            </a:r>
            <a:r>
              <a:rPr lang="en-US" b="1" dirty="0"/>
              <a:t>Landscape format</a:t>
            </a:r>
            <a:r>
              <a:rPr lang="en-US" dirty="0"/>
              <a:t> and </a:t>
            </a:r>
            <a:r>
              <a:rPr lang="en-US" b="1" dirty="0" smtClean="0"/>
              <a:t>Scale </a:t>
            </a:r>
            <a:r>
              <a:rPr lang="en-US" b="1" dirty="0"/>
              <a:t>to fit </a:t>
            </a:r>
            <a:r>
              <a:rPr lang="en-US" b="1" dirty="0" smtClean="0"/>
              <a:t>paper</a:t>
            </a:r>
            <a:r>
              <a:rPr lang="en-US" dirty="0" smtClean="0"/>
              <a:t> </a:t>
            </a:r>
            <a:r>
              <a:rPr lang="en-US" dirty="0"/>
              <a:t>so that the entire slide prints onto standard-size paper.</a:t>
            </a:r>
          </a:p>
        </p:txBody>
      </p:sp>
    </p:spTree>
    <p:extLst>
      <p:ext uri="{BB962C8B-B14F-4D97-AF65-F5344CB8AC3E}">
        <p14:creationId xmlns:p14="http://schemas.microsoft.com/office/powerpoint/2010/main" val="11908068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6"/>
          <p:cNvSpPr txBox="1">
            <a:spLocks noChangeArrowheads="1"/>
          </p:cNvSpPr>
          <p:nvPr/>
        </p:nvSpPr>
        <p:spPr bwMode="auto">
          <a:xfrm>
            <a:off x="6745288" y="1187450"/>
            <a:ext cx="1524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35843" name="TextBox 7"/>
          <p:cNvSpPr txBox="1">
            <a:spLocks noChangeArrowheads="1"/>
          </p:cNvSpPr>
          <p:nvPr/>
        </p:nvSpPr>
        <p:spPr bwMode="auto">
          <a:xfrm>
            <a:off x="6745288" y="3116263"/>
            <a:ext cx="14668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35844" name="TextBox 23"/>
          <p:cNvSpPr txBox="1">
            <a:spLocks noChangeArrowheads="1"/>
          </p:cNvSpPr>
          <p:nvPr/>
        </p:nvSpPr>
        <p:spPr bwMode="auto">
          <a:xfrm>
            <a:off x="1539875" y="1187450"/>
            <a:ext cx="15240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35845" name="TextBox 24"/>
          <p:cNvSpPr txBox="1">
            <a:spLocks noChangeArrowheads="1"/>
          </p:cNvSpPr>
          <p:nvPr/>
        </p:nvSpPr>
        <p:spPr bwMode="auto">
          <a:xfrm>
            <a:off x="1539875" y="3116263"/>
            <a:ext cx="1465263"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marL="114300" indent="-114300"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buClr>
                <a:schemeClr val="tx2"/>
              </a:buClr>
              <a:buFont typeface="Arial" pitchFamily="34" charset="0"/>
              <a:buChar char="•"/>
            </a:pPr>
            <a:r>
              <a:rPr lang="en-US" sz="1400" dirty="0">
                <a:ea typeface="ヒラギノ角ゴ Pro W3"/>
                <a:cs typeface="ヒラギノ角ゴ Pro W3"/>
              </a:rPr>
              <a:t>Content</a:t>
            </a:r>
          </a:p>
        </p:txBody>
      </p:sp>
      <p:sp>
        <p:nvSpPr>
          <p:cNvPr id="35846" name="Oval 13"/>
          <p:cNvSpPr>
            <a:spLocks noChangeArrowheads="1"/>
          </p:cNvSpPr>
          <p:nvPr/>
        </p:nvSpPr>
        <p:spPr bwMode="auto">
          <a:xfrm>
            <a:off x="4321636" y="1176338"/>
            <a:ext cx="1806575" cy="1801812"/>
          </a:xfrm>
          <a:prstGeom prst="ellipse">
            <a:avLst/>
          </a:prstGeom>
          <a:solidFill>
            <a:srgbClr val="868686">
              <a:alpha val="63921"/>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endParaRPr lang="en-US" sz="1800" dirty="0"/>
          </a:p>
        </p:txBody>
      </p:sp>
      <p:sp>
        <p:nvSpPr>
          <p:cNvPr id="35847" name="Oval 14"/>
          <p:cNvSpPr>
            <a:spLocks noChangeArrowheads="1"/>
          </p:cNvSpPr>
          <p:nvPr/>
        </p:nvSpPr>
        <p:spPr bwMode="auto">
          <a:xfrm>
            <a:off x="4321636" y="2500313"/>
            <a:ext cx="1806575" cy="1800225"/>
          </a:xfrm>
          <a:prstGeom prst="ellipse">
            <a:avLst/>
          </a:prstGeom>
          <a:solidFill>
            <a:srgbClr val="9D9D9D">
              <a:alpha val="64705"/>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endParaRPr lang="en-US" sz="1800" dirty="0">
              <a:ea typeface="ヒラギノ角ゴ Pro W3"/>
              <a:cs typeface="ヒラギノ角ゴ Pro W3"/>
            </a:endParaRPr>
          </a:p>
        </p:txBody>
      </p:sp>
      <p:sp>
        <p:nvSpPr>
          <p:cNvPr id="35848" name="Oval 14"/>
          <p:cNvSpPr>
            <a:spLocks noChangeArrowheads="1"/>
          </p:cNvSpPr>
          <p:nvPr/>
        </p:nvSpPr>
        <p:spPr bwMode="auto">
          <a:xfrm>
            <a:off x="3026236" y="2500313"/>
            <a:ext cx="1804988" cy="1800225"/>
          </a:xfrm>
          <a:prstGeom prst="ellipse">
            <a:avLst/>
          </a:prstGeom>
          <a:solidFill>
            <a:srgbClr val="C9C9C9">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endParaRPr lang="en-US" sz="1800" dirty="0">
              <a:ea typeface="ヒラギノ角ゴ Pro W3"/>
              <a:cs typeface="ヒラギノ角ゴ Pro W3"/>
            </a:endParaRPr>
          </a:p>
        </p:txBody>
      </p:sp>
      <p:sp>
        <p:nvSpPr>
          <p:cNvPr id="35849" name="Oval 2"/>
          <p:cNvSpPr>
            <a:spLocks noChangeArrowheads="1"/>
          </p:cNvSpPr>
          <p:nvPr/>
        </p:nvSpPr>
        <p:spPr bwMode="auto">
          <a:xfrm>
            <a:off x="3026236" y="1176338"/>
            <a:ext cx="1804988" cy="1801812"/>
          </a:xfrm>
          <a:prstGeom prst="ellipse">
            <a:avLst/>
          </a:prstGeom>
          <a:solidFill>
            <a:srgbClr val="7B7B7B">
              <a:alpha val="64705"/>
            </a:srgbClr>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lstStyle/>
          <a:p>
            <a:endParaRPr lang="en-US" sz="1800" dirty="0"/>
          </a:p>
        </p:txBody>
      </p:sp>
      <p:sp>
        <p:nvSpPr>
          <p:cNvPr id="35850" name="Text Box 3"/>
          <p:cNvSpPr txBox="1">
            <a:spLocks noChangeArrowheads="1"/>
          </p:cNvSpPr>
          <p:nvPr/>
        </p:nvSpPr>
        <p:spPr bwMode="auto">
          <a:xfrm>
            <a:off x="3159586" y="1901825"/>
            <a:ext cx="13382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35851" name="Text Box 4"/>
          <p:cNvSpPr txBox="1">
            <a:spLocks noChangeArrowheads="1"/>
          </p:cNvSpPr>
          <p:nvPr/>
        </p:nvSpPr>
        <p:spPr bwMode="auto">
          <a:xfrm>
            <a:off x="4750261" y="1901825"/>
            <a:ext cx="1273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31" name="Oval 17"/>
          <p:cNvSpPr>
            <a:spLocks noChangeArrowheads="1"/>
          </p:cNvSpPr>
          <p:nvPr/>
        </p:nvSpPr>
        <p:spPr bwMode="gray">
          <a:xfrm>
            <a:off x="4135899" y="2301875"/>
            <a:ext cx="874712" cy="874713"/>
          </a:xfrm>
          <a:prstGeom prst="ellipse">
            <a:avLst/>
          </a:prstGeom>
          <a:gradFill rotWithShape="1">
            <a:gsLst>
              <a:gs pos="0">
                <a:srgbClr val="FF0000"/>
              </a:gs>
              <a:gs pos="100000">
                <a:srgbClr val="B80000"/>
              </a:gs>
            </a:gsLst>
            <a:lin ang="5400000" scaled="1"/>
          </a:gra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wrap="square" lIns="0" rIns="0" anchor="ctr"/>
          <a:lstStyle/>
          <a:p>
            <a:pPr algn="ctr">
              <a:defRPr/>
            </a:pPr>
            <a:r>
              <a:rPr lang="en-US" sz="1600" dirty="0">
                <a:solidFill>
                  <a:schemeClr val="bg1"/>
                </a:solidFill>
                <a:cs typeface="Arial" charset="0"/>
              </a:rPr>
              <a:t>Text</a:t>
            </a:r>
          </a:p>
        </p:txBody>
      </p:sp>
      <p:sp>
        <p:nvSpPr>
          <p:cNvPr id="35853" name="Text Box 3"/>
          <p:cNvSpPr txBox="1">
            <a:spLocks noChangeArrowheads="1"/>
          </p:cNvSpPr>
          <p:nvPr/>
        </p:nvSpPr>
        <p:spPr bwMode="auto">
          <a:xfrm>
            <a:off x="3159586" y="3354388"/>
            <a:ext cx="1338263"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35854" name="Text Box 4"/>
          <p:cNvSpPr txBox="1">
            <a:spLocks noChangeArrowheads="1"/>
          </p:cNvSpPr>
          <p:nvPr/>
        </p:nvSpPr>
        <p:spPr bwMode="auto">
          <a:xfrm>
            <a:off x="4750261" y="3354388"/>
            <a:ext cx="1273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spcBef>
                <a:spcPct val="20000"/>
              </a:spcBef>
            </a:pPr>
            <a:r>
              <a:rPr lang="en-US" sz="1600" dirty="0">
                <a:ea typeface="ヒラギノ角ゴ Pro W3"/>
                <a:cs typeface="ヒラギノ角ゴ Pro W3"/>
              </a:rPr>
              <a:t>Text</a:t>
            </a:r>
          </a:p>
        </p:txBody>
      </p:sp>
      <p:sp>
        <p:nvSpPr>
          <p:cNvPr id="35855" name="Title 1"/>
          <p:cNvSpPr>
            <a:spLocks noGrp="1"/>
          </p:cNvSpPr>
          <p:nvPr>
            <p:ph type="title"/>
          </p:nvPr>
        </p:nvSpPr>
        <p:spPr/>
        <p:txBody>
          <a:bodyPr wrap="square"/>
          <a:lstStyle/>
          <a:p>
            <a:r>
              <a:rPr lang="en-US" dirty="0" smtClean="0">
                <a:ea typeface="ＭＳ Ｐゴシック" pitchFamily="34" charset="-128"/>
              </a:rPr>
              <a:t>Venn Diagram: Four Circles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1533525" y="935038"/>
            <a:ext cx="3048000" cy="1679575"/>
          </a:xfrm>
          <a:prstGeom prst="rect">
            <a:avLst/>
          </a:prstGeom>
          <a:solidFill>
            <a:srgbClr val="7B7B7B">
              <a:alpha val="6470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p>
            <a:endParaRPr lang="en-US" sz="1800" dirty="0"/>
          </a:p>
        </p:txBody>
      </p:sp>
      <p:sp>
        <p:nvSpPr>
          <p:cNvPr id="36867" name="Rectangle 17"/>
          <p:cNvSpPr>
            <a:spLocks noChangeArrowheads="1"/>
          </p:cNvSpPr>
          <p:nvPr/>
        </p:nvSpPr>
        <p:spPr bwMode="auto">
          <a:xfrm>
            <a:off x="4581525" y="935038"/>
            <a:ext cx="3048000" cy="1679575"/>
          </a:xfrm>
          <a:prstGeom prst="rect">
            <a:avLst/>
          </a:prstGeom>
          <a:solidFill>
            <a:srgbClr val="868686">
              <a:alpha val="6392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p>
            <a:endParaRPr lang="en-US" sz="1800" dirty="0"/>
          </a:p>
        </p:txBody>
      </p:sp>
      <p:sp>
        <p:nvSpPr>
          <p:cNvPr id="36868" name="Rectangle 18"/>
          <p:cNvSpPr>
            <a:spLocks noChangeArrowheads="1"/>
          </p:cNvSpPr>
          <p:nvPr/>
        </p:nvSpPr>
        <p:spPr bwMode="auto">
          <a:xfrm>
            <a:off x="1533525" y="2609850"/>
            <a:ext cx="3048000" cy="1681163"/>
          </a:xfrm>
          <a:prstGeom prst="rect">
            <a:avLst/>
          </a:prstGeom>
          <a:solidFill>
            <a:srgbClr val="C9C9C9">
              <a:alpha val="6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p>
            <a:endParaRPr lang="en-US" sz="1800" dirty="0">
              <a:ea typeface="ヒラギノ角ゴ Pro W3"/>
              <a:cs typeface="ヒラギノ角ゴ Pro W3"/>
            </a:endParaRPr>
          </a:p>
        </p:txBody>
      </p:sp>
      <p:sp>
        <p:nvSpPr>
          <p:cNvPr id="36869" name="Rectangle 19"/>
          <p:cNvSpPr>
            <a:spLocks noChangeArrowheads="1"/>
          </p:cNvSpPr>
          <p:nvPr/>
        </p:nvSpPr>
        <p:spPr bwMode="auto">
          <a:xfrm>
            <a:off x="4581525" y="2609850"/>
            <a:ext cx="3048000" cy="1681163"/>
          </a:xfrm>
          <a:prstGeom prst="rect">
            <a:avLst/>
          </a:prstGeom>
          <a:solidFill>
            <a:srgbClr val="9D9D9D">
              <a:alpha val="6470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p>
            <a:endParaRPr lang="en-US" sz="1800" dirty="0">
              <a:ea typeface="ヒラギノ角ゴ Pro W3"/>
              <a:cs typeface="ヒラギノ角ゴ Pro W3"/>
            </a:endParaRPr>
          </a:p>
        </p:txBody>
      </p:sp>
      <p:sp>
        <p:nvSpPr>
          <p:cNvPr id="36870" name="Rectangle 21"/>
          <p:cNvSpPr>
            <a:spLocks noChangeArrowheads="1"/>
          </p:cNvSpPr>
          <p:nvPr/>
        </p:nvSpPr>
        <p:spPr bwMode="auto">
          <a:xfrm>
            <a:off x="1697038" y="1106488"/>
            <a:ext cx="26543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r>
              <a:rPr lang="en-US" sz="1600" dirty="0">
                <a:ea typeface="ヒラギノ角ゴ Pro W3"/>
                <a:cs typeface="ヒラギノ角ゴ Pro W3"/>
              </a:rPr>
              <a:t>Text</a:t>
            </a:r>
          </a:p>
        </p:txBody>
      </p:sp>
      <p:sp>
        <p:nvSpPr>
          <p:cNvPr id="36871" name="Rectangle 22"/>
          <p:cNvSpPr>
            <a:spLocks noChangeArrowheads="1"/>
          </p:cNvSpPr>
          <p:nvPr/>
        </p:nvSpPr>
        <p:spPr bwMode="auto">
          <a:xfrm>
            <a:off x="4754563" y="1106488"/>
            <a:ext cx="27352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r>
              <a:rPr lang="en-US" sz="1600" dirty="0">
                <a:ea typeface="ヒラギノ角ゴ Pro W3"/>
                <a:cs typeface="ヒラギノ角ゴ Pro W3"/>
              </a:rPr>
              <a:t>Text</a:t>
            </a:r>
          </a:p>
        </p:txBody>
      </p:sp>
      <p:sp>
        <p:nvSpPr>
          <p:cNvPr id="36872" name="Rectangle 29"/>
          <p:cNvSpPr>
            <a:spLocks noChangeArrowheads="1"/>
          </p:cNvSpPr>
          <p:nvPr/>
        </p:nvSpPr>
        <p:spPr bwMode="auto">
          <a:xfrm>
            <a:off x="1685925" y="2998788"/>
            <a:ext cx="265430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r>
              <a:rPr lang="en-US" sz="1600" dirty="0">
                <a:ea typeface="ヒラギノ角ゴ Pro W3"/>
                <a:cs typeface="ヒラギノ角ゴ Pro W3"/>
              </a:rPr>
              <a:t>Text</a:t>
            </a:r>
          </a:p>
        </p:txBody>
      </p:sp>
      <p:sp>
        <p:nvSpPr>
          <p:cNvPr id="36873" name="Rectangle 30"/>
          <p:cNvSpPr>
            <a:spLocks noChangeArrowheads="1"/>
          </p:cNvSpPr>
          <p:nvPr/>
        </p:nvSpPr>
        <p:spPr bwMode="auto">
          <a:xfrm>
            <a:off x="4754563" y="2998788"/>
            <a:ext cx="2735262"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r>
              <a:rPr lang="en-US" sz="1600" dirty="0">
                <a:ea typeface="ヒラギノ角ゴ Pro W3"/>
                <a:cs typeface="ヒラギノ角ゴ Pro W3"/>
              </a:rPr>
              <a:t>Text</a:t>
            </a:r>
          </a:p>
        </p:txBody>
      </p:sp>
      <p:sp>
        <p:nvSpPr>
          <p:cNvPr id="4" name="Rectangle 3"/>
          <p:cNvSpPr>
            <a:spLocks noChangeArrowheads="1"/>
          </p:cNvSpPr>
          <p:nvPr/>
        </p:nvSpPr>
        <p:spPr bwMode="auto">
          <a:xfrm>
            <a:off x="4000500" y="2309813"/>
            <a:ext cx="1155700" cy="603250"/>
          </a:xfrm>
          <a:prstGeom prst="rect">
            <a:avLst/>
          </a:prstGeom>
          <a:gradFill rotWithShape="1">
            <a:gsLst>
              <a:gs pos="0">
                <a:srgbClr val="FF0000"/>
              </a:gs>
              <a:gs pos="100000">
                <a:srgbClr val="B80000"/>
              </a:gs>
            </a:gsLst>
            <a:lin ang="5400000" scaled="1"/>
          </a:gradFill>
          <a:ln>
            <a:noFill/>
          </a:ln>
          <a:effectLst>
            <a:outerShdw blurRad="50800" dist="38100" dir="5400000" algn="t"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defRPr/>
            </a:pPr>
            <a:r>
              <a:rPr lang="en-US" sz="1600" dirty="0">
                <a:solidFill>
                  <a:schemeClr val="bg1"/>
                </a:solidFill>
                <a:cs typeface="Arial" charset="0"/>
              </a:rPr>
              <a:t>Text</a:t>
            </a:r>
          </a:p>
        </p:txBody>
      </p:sp>
      <p:sp>
        <p:nvSpPr>
          <p:cNvPr id="36875" name="Title 4"/>
          <p:cNvSpPr>
            <a:spLocks noGrp="1"/>
          </p:cNvSpPr>
          <p:nvPr>
            <p:ph type="title"/>
          </p:nvPr>
        </p:nvSpPr>
        <p:spPr/>
        <p:txBody>
          <a:bodyPr wrap="square"/>
          <a:lstStyle/>
          <a:p>
            <a:r>
              <a:rPr lang="en-US" dirty="0" smtClean="0">
                <a:ea typeface="ＭＳ Ｐゴシック" pitchFamily="34" charset="-128"/>
              </a:rPr>
              <a:t>Diagram: Four Boxes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3"/>
          <p:cNvSpPr>
            <a:spLocks noChangeShapeType="1"/>
          </p:cNvSpPr>
          <p:nvPr/>
        </p:nvSpPr>
        <p:spPr bwMode="auto">
          <a:xfrm>
            <a:off x="5605463" y="1346200"/>
            <a:ext cx="3024187" cy="0"/>
          </a:xfrm>
          <a:prstGeom prst="line">
            <a:avLst/>
          </a:prstGeom>
          <a:noFill/>
          <a:ln w="1905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1" name="Line 24"/>
          <p:cNvSpPr>
            <a:spLocks noChangeShapeType="1"/>
          </p:cNvSpPr>
          <p:nvPr/>
        </p:nvSpPr>
        <p:spPr bwMode="auto">
          <a:xfrm>
            <a:off x="5605463" y="2022475"/>
            <a:ext cx="3024187" cy="0"/>
          </a:xfrm>
          <a:prstGeom prst="line">
            <a:avLst/>
          </a:prstGeom>
          <a:noFill/>
          <a:ln w="1905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2" name="Line 26"/>
          <p:cNvSpPr>
            <a:spLocks noChangeShapeType="1"/>
          </p:cNvSpPr>
          <p:nvPr/>
        </p:nvSpPr>
        <p:spPr bwMode="auto">
          <a:xfrm>
            <a:off x="5605463" y="3741738"/>
            <a:ext cx="3024187" cy="0"/>
          </a:xfrm>
          <a:prstGeom prst="line">
            <a:avLst/>
          </a:prstGeom>
          <a:noFill/>
          <a:ln w="19050">
            <a:solidFill>
              <a:srgbClr val="9F9F9F"/>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3" name="Line 27"/>
          <p:cNvSpPr>
            <a:spLocks noChangeShapeType="1"/>
          </p:cNvSpPr>
          <p:nvPr/>
        </p:nvSpPr>
        <p:spPr bwMode="auto">
          <a:xfrm flipH="1">
            <a:off x="5605463" y="1666875"/>
            <a:ext cx="3024187" cy="0"/>
          </a:xfrm>
          <a:prstGeom prst="line">
            <a:avLst/>
          </a:prstGeom>
          <a:noFill/>
          <a:ln w="1905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4" name="Line 13"/>
          <p:cNvSpPr>
            <a:spLocks noChangeShapeType="1"/>
          </p:cNvSpPr>
          <p:nvPr/>
        </p:nvSpPr>
        <p:spPr bwMode="auto">
          <a:xfrm flipH="1" flipV="1">
            <a:off x="5605463" y="3038475"/>
            <a:ext cx="3024187" cy="0"/>
          </a:xfrm>
          <a:prstGeom prst="line">
            <a:avLst/>
          </a:prstGeom>
          <a:noFill/>
          <a:ln w="19050">
            <a:solidFill>
              <a:srgbClr val="9F9F9F"/>
            </a:solidFill>
            <a:prstDash val="sysDot"/>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5" name="Line 28"/>
          <p:cNvSpPr>
            <a:spLocks noChangeShapeType="1"/>
          </p:cNvSpPr>
          <p:nvPr/>
        </p:nvSpPr>
        <p:spPr bwMode="auto">
          <a:xfrm flipV="1">
            <a:off x="5605463" y="3378200"/>
            <a:ext cx="3024187" cy="0"/>
          </a:xfrm>
          <a:prstGeom prst="line">
            <a:avLst/>
          </a:prstGeom>
          <a:noFill/>
          <a:ln w="19050">
            <a:solidFill>
              <a:srgbClr val="9F9F9F"/>
            </a:solidFill>
            <a:prstDash val="sysDot"/>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896" name="Freeform 181"/>
          <p:cNvSpPr>
            <a:spLocks noChangeAspect="1"/>
          </p:cNvSpPr>
          <p:nvPr/>
        </p:nvSpPr>
        <p:spPr bwMode="auto">
          <a:xfrm>
            <a:off x="755650" y="32718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37897" name="Freeform 183"/>
          <p:cNvSpPr>
            <a:spLocks noChangeAspect="1"/>
          </p:cNvSpPr>
          <p:nvPr/>
        </p:nvSpPr>
        <p:spPr bwMode="auto">
          <a:xfrm flipH="1">
            <a:off x="1447800" y="32718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37898" name="Freeform 186"/>
          <p:cNvSpPr>
            <a:spLocks noChangeAspect="1"/>
          </p:cNvSpPr>
          <p:nvPr/>
        </p:nvSpPr>
        <p:spPr bwMode="auto">
          <a:xfrm flipV="1">
            <a:off x="755650" y="39449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37899" name="Freeform 187"/>
          <p:cNvSpPr>
            <a:spLocks noChangeAspect="1"/>
          </p:cNvSpPr>
          <p:nvPr/>
        </p:nvSpPr>
        <p:spPr bwMode="auto">
          <a:xfrm flipH="1" flipV="1">
            <a:off x="1447800" y="39449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37900" name="Line 182"/>
          <p:cNvSpPr>
            <a:spLocks noChangeShapeType="1"/>
          </p:cNvSpPr>
          <p:nvPr/>
        </p:nvSpPr>
        <p:spPr bwMode="auto">
          <a:xfrm>
            <a:off x="849313" y="1122363"/>
            <a:ext cx="765175" cy="0"/>
          </a:xfrm>
          <a:prstGeom prst="line">
            <a:avLst/>
          </a:prstGeom>
          <a:noFill/>
          <a:ln w="15875">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01" name="Line 191"/>
          <p:cNvSpPr>
            <a:spLocks noChangeShapeType="1"/>
          </p:cNvSpPr>
          <p:nvPr/>
        </p:nvSpPr>
        <p:spPr bwMode="auto">
          <a:xfrm flipH="1">
            <a:off x="849313" y="1412875"/>
            <a:ext cx="765175" cy="0"/>
          </a:xfrm>
          <a:prstGeom prst="line">
            <a:avLst/>
          </a:prstGeom>
          <a:noFill/>
          <a:ln w="15875">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02" name="Line 192"/>
          <p:cNvSpPr>
            <a:spLocks noChangeShapeType="1"/>
          </p:cNvSpPr>
          <p:nvPr/>
        </p:nvSpPr>
        <p:spPr bwMode="auto">
          <a:xfrm flipH="1">
            <a:off x="849313" y="1704975"/>
            <a:ext cx="765175" cy="0"/>
          </a:xfrm>
          <a:prstGeom prst="line">
            <a:avLst/>
          </a:prstGeom>
          <a:noFill/>
          <a:ln w="15875">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03" name="Line 197"/>
          <p:cNvSpPr>
            <a:spLocks noChangeAspect="1" noChangeShapeType="1"/>
          </p:cNvSpPr>
          <p:nvPr/>
        </p:nvSpPr>
        <p:spPr bwMode="auto">
          <a:xfrm rot="5400000" flipH="1">
            <a:off x="3808412" y="1414463"/>
            <a:ext cx="765175" cy="0"/>
          </a:xfrm>
          <a:prstGeom prst="line">
            <a:avLst/>
          </a:prstGeom>
          <a:noFill/>
          <a:ln w="1905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04" name="Line 200"/>
          <p:cNvSpPr>
            <a:spLocks noChangeAspect="1" noChangeShapeType="1"/>
          </p:cNvSpPr>
          <p:nvPr/>
        </p:nvSpPr>
        <p:spPr bwMode="auto">
          <a:xfrm rot="10800000" flipH="1">
            <a:off x="3806825" y="1412875"/>
            <a:ext cx="768350" cy="0"/>
          </a:xfrm>
          <a:prstGeom prst="line">
            <a:avLst/>
          </a:prstGeom>
          <a:noFill/>
          <a:ln w="1905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grpSp>
        <p:nvGrpSpPr>
          <p:cNvPr id="37905" name="Group 282"/>
          <p:cNvGrpSpPr>
            <a:grpSpLocks/>
          </p:cNvGrpSpPr>
          <p:nvPr/>
        </p:nvGrpSpPr>
        <p:grpSpPr bwMode="auto">
          <a:xfrm>
            <a:off x="3806825" y="2443163"/>
            <a:ext cx="768350" cy="381000"/>
            <a:chOff x="2412" y="2785"/>
            <a:chExt cx="484" cy="241"/>
          </a:xfrm>
        </p:grpSpPr>
        <p:sp>
          <p:nvSpPr>
            <p:cNvPr id="37921" name="Line 203"/>
            <p:cNvSpPr>
              <a:spLocks noChangeShapeType="1"/>
            </p:cNvSpPr>
            <p:nvPr/>
          </p:nvSpPr>
          <p:spPr bwMode="auto">
            <a:xfrm rot="5400000" flipH="1">
              <a:off x="2534" y="2905"/>
              <a:ext cx="239" cy="0"/>
            </a:xfrm>
            <a:prstGeom prst="line">
              <a:avLst/>
            </a:prstGeom>
            <a:noFill/>
            <a:ln w="1905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22" name="Line 204"/>
            <p:cNvSpPr>
              <a:spLocks noChangeShapeType="1"/>
            </p:cNvSpPr>
            <p:nvPr/>
          </p:nvSpPr>
          <p:spPr bwMode="auto">
            <a:xfrm rot="10800000" flipH="1">
              <a:off x="2412" y="3026"/>
              <a:ext cx="484" cy="0"/>
            </a:xfrm>
            <a:prstGeom prst="line">
              <a:avLst/>
            </a:prstGeom>
            <a:noFill/>
            <a:ln w="1905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grpSp>
      <p:sp>
        <p:nvSpPr>
          <p:cNvPr id="37906" name="Freeform 209"/>
          <p:cNvSpPr>
            <a:spLocks noChangeAspect="1"/>
          </p:cNvSpPr>
          <p:nvPr/>
        </p:nvSpPr>
        <p:spPr bwMode="auto">
          <a:xfrm>
            <a:off x="2216150" y="32718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37907" name="Freeform 210"/>
          <p:cNvSpPr>
            <a:spLocks noChangeAspect="1"/>
          </p:cNvSpPr>
          <p:nvPr/>
        </p:nvSpPr>
        <p:spPr bwMode="auto">
          <a:xfrm flipH="1">
            <a:off x="2908300" y="32718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37908" name="Freeform 211"/>
          <p:cNvSpPr>
            <a:spLocks noChangeAspect="1"/>
          </p:cNvSpPr>
          <p:nvPr/>
        </p:nvSpPr>
        <p:spPr bwMode="auto">
          <a:xfrm flipV="1">
            <a:off x="2216150" y="39449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37909" name="Freeform 212"/>
          <p:cNvSpPr>
            <a:spLocks noChangeAspect="1"/>
          </p:cNvSpPr>
          <p:nvPr/>
        </p:nvSpPr>
        <p:spPr bwMode="auto">
          <a:xfrm flipH="1" flipV="1">
            <a:off x="2908300" y="3944938"/>
            <a:ext cx="469900" cy="469900"/>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9F9F9F"/>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37910" name="Line 278"/>
          <p:cNvSpPr>
            <a:spLocks noChangeShapeType="1"/>
          </p:cNvSpPr>
          <p:nvPr/>
        </p:nvSpPr>
        <p:spPr bwMode="auto">
          <a:xfrm rot="5400000">
            <a:off x="2620962" y="1414463"/>
            <a:ext cx="765175" cy="0"/>
          </a:xfrm>
          <a:prstGeom prst="line">
            <a:avLst/>
          </a:prstGeom>
          <a:noFill/>
          <a:ln w="15875">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11" name="Line 279"/>
          <p:cNvSpPr>
            <a:spLocks noChangeShapeType="1"/>
          </p:cNvSpPr>
          <p:nvPr/>
        </p:nvSpPr>
        <p:spPr bwMode="auto">
          <a:xfrm rot="5400000" flipH="1">
            <a:off x="2330450" y="1414463"/>
            <a:ext cx="765175" cy="0"/>
          </a:xfrm>
          <a:prstGeom prst="line">
            <a:avLst/>
          </a:prstGeom>
          <a:noFill/>
          <a:ln w="15875">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12" name="Line 280"/>
          <p:cNvSpPr>
            <a:spLocks noChangeShapeType="1"/>
          </p:cNvSpPr>
          <p:nvPr/>
        </p:nvSpPr>
        <p:spPr bwMode="auto">
          <a:xfrm rot="5400000" flipH="1">
            <a:off x="2038350" y="1414463"/>
            <a:ext cx="765175" cy="0"/>
          </a:xfrm>
          <a:prstGeom prst="line">
            <a:avLst/>
          </a:prstGeom>
          <a:noFill/>
          <a:ln w="15875">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grpSp>
        <p:nvGrpSpPr>
          <p:cNvPr id="37913" name="Group 283"/>
          <p:cNvGrpSpPr>
            <a:grpSpLocks/>
          </p:cNvGrpSpPr>
          <p:nvPr/>
        </p:nvGrpSpPr>
        <p:grpSpPr bwMode="auto">
          <a:xfrm rot="10800000">
            <a:off x="3805238" y="3835400"/>
            <a:ext cx="768350" cy="382588"/>
            <a:chOff x="2412" y="2785"/>
            <a:chExt cx="484" cy="241"/>
          </a:xfrm>
        </p:grpSpPr>
        <p:sp>
          <p:nvSpPr>
            <p:cNvPr id="37919" name="Line 284"/>
            <p:cNvSpPr>
              <a:spLocks noChangeShapeType="1"/>
            </p:cNvSpPr>
            <p:nvPr/>
          </p:nvSpPr>
          <p:spPr bwMode="auto">
            <a:xfrm rot="5400000" flipH="1">
              <a:off x="2534" y="2905"/>
              <a:ext cx="239" cy="0"/>
            </a:xfrm>
            <a:prstGeom prst="line">
              <a:avLst/>
            </a:prstGeom>
            <a:noFill/>
            <a:ln w="19050">
              <a:solidFill>
                <a:srgbClr val="9F9F9F"/>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37920" name="Line 285"/>
            <p:cNvSpPr>
              <a:spLocks noChangeShapeType="1"/>
            </p:cNvSpPr>
            <p:nvPr/>
          </p:nvSpPr>
          <p:spPr bwMode="auto">
            <a:xfrm rot="10800000" flipH="1">
              <a:off x="2412" y="3026"/>
              <a:ext cx="484" cy="0"/>
            </a:xfrm>
            <a:prstGeom prst="line">
              <a:avLst/>
            </a:prstGeom>
            <a:noFill/>
            <a:ln w="19050">
              <a:solidFill>
                <a:srgbClr val="9F9F9F"/>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grpSp>
      <p:grpSp>
        <p:nvGrpSpPr>
          <p:cNvPr id="33818" name="Group 313"/>
          <p:cNvGrpSpPr>
            <a:grpSpLocks/>
          </p:cNvGrpSpPr>
          <p:nvPr/>
        </p:nvGrpSpPr>
        <p:grpSpPr bwMode="auto">
          <a:xfrm>
            <a:off x="896414" y="2581579"/>
            <a:ext cx="809625" cy="396508"/>
            <a:chOff x="1682" y="2165"/>
            <a:chExt cx="2345" cy="1150"/>
          </a:xfrm>
          <a:solidFill>
            <a:srgbClr val="9F9F9F"/>
          </a:solidFill>
        </p:grpSpPr>
        <p:sp>
          <p:nvSpPr>
            <p:cNvPr id="33829" name="Freeform 314"/>
            <p:cNvSpPr>
              <a:spLocks/>
            </p:cNvSpPr>
            <p:nvPr/>
          </p:nvSpPr>
          <p:spPr bwMode="auto">
            <a:xfrm>
              <a:off x="1810" y="2290"/>
              <a:ext cx="2217" cy="1025"/>
            </a:xfrm>
            <a:custGeom>
              <a:avLst/>
              <a:gdLst>
                <a:gd name="T0" fmla="*/ 13596958 w 939"/>
                <a:gd name="T1" fmla="*/ 10657723 h 434"/>
                <a:gd name="T2" fmla="*/ 2400643 w 939"/>
                <a:gd name="T3" fmla="*/ 3429702 h 434"/>
                <a:gd name="T4" fmla="*/ 0 w 939"/>
                <a:gd name="T5" fmla="*/ 3913712 h 434"/>
                <a:gd name="T6" fmla="*/ 13596958 w 939"/>
                <a:gd name="T7" fmla="*/ 13071679 h 434"/>
                <a:gd name="T8" fmla="*/ 28174597 w 939"/>
                <a:gd name="T9" fmla="*/ 0 h 434"/>
                <a:gd name="T10" fmla="*/ 25772993 w 939"/>
                <a:gd name="T11" fmla="*/ 0 h 434"/>
                <a:gd name="T12" fmla="*/ 13596958 w 939"/>
                <a:gd name="T13" fmla="*/ 10657723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grpFill/>
            <a:ln w="9525">
              <a:noFill/>
              <a:miter lim="800000"/>
              <a:headEnd/>
              <a:tailEnd/>
            </a:ln>
          </p:spPr>
          <p:txBody>
            <a:bodyPr wrap="square"/>
            <a:lstStyle/>
            <a:p>
              <a:pPr>
                <a:defRPr/>
              </a:pPr>
              <a:endParaRPr lang="en-US" dirty="0">
                <a:cs typeface="+mn-cs"/>
              </a:endParaRPr>
            </a:p>
          </p:txBody>
        </p:sp>
        <p:sp>
          <p:nvSpPr>
            <p:cNvPr id="33830" name="Freeform 315"/>
            <p:cNvSpPr>
              <a:spLocks/>
            </p:cNvSpPr>
            <p:nvPr/>
          </p:nvSpPr>
          <p:spPr bwMode="auto">
            <a:xfrm>
              <a:off x="1682" y="2165"/>
              <a:ext cx="458" cy="517"/>
            </a:xfrm>
            <a:custGeom>
              <a:avLst/>
              <a:gdLst>
                <a:gd name="T0" fmla="*/ 0 w 458"/>
                <a:gd name="T1" fmla="*/ 517 h 517"/>
                <a:gd name="T2" fmla="*/ 113 w 458"/>
                <a:gd name="T3" fmla="*/ 0 h 517"/>
                <a:gd name="T4" fmla="*/ 458 w 458"/>
                <a:gd name="T5" fmla="*/ 399 h 517"/>
                <a:gd name="T6" fmla="*/ 0 w 458"/>
                <a:gd name="T7" fmla="*/ 51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grpFill/>
            <a:ln w="9525">
              <a:noFill/>
              <a:miter lim="800000"/>
              <a:headEnd/>
              <a:tailEnd/>
            </a:ln>
          </p:spPr>
          <p:txBody>
            <a:bodyPr wrap="square"/>
            <a:lstStyle/>
            <a:p>
              <a:pPr>
                <a:defRPr/>
              </a:pPr>
              <a:endParaRPr lang="en-US" dirty="0">
                <a:cs typeface="+mn-cs"/>
              </a:endParaRPr>
            </a:p>
          </p:txBody>
        </p:sp>
      </p:grpSp>
      <p:grpSp>
        <p:nvGrpSpPr>
          <p:cNvPr id="33819" name="Group 316"/>
          <p:cNvGrpSpPr>
            <a:grpSpLocks/>
          </p:cNvGrpSpPr>
          <p:nvPr/>
        </p:nvGrpSpPr>
        <p:grpSpPr bwMode="auto">
          <a:xfrm>
            <a:off x="913875" y="2181899"/>
            <a:ext cx="808038" cy="399680"/>
            <a:chOff x="1734" y="1007"/>
            <a:chExt cx="2340" cy="1160"/>
          </a:xfrm>
          <a:solidFill>
            <a:srgbClr val="9F9F9F"/>
          </a:solidFill>
        </p:grpSpPr>
        <p:sp>
          <p:nvSpPr>
            <p:cNvPr id="33827" name="Freeform 317"/>
            <p:cNvSpPr>
              <a:spLocks/>
            </p:cNvSpPr>
            <p:nvPr/>
          </p:nvSpPr>
          <p:spPr bwMode="auto">
            <a:xfrm>
              <a:off x="1734" y="1007"/>
              <a:ext cx="2234" cy="1023"/>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grpFill/>
            <a:ln w="9525">
              <a:noFill/>
              <a:miter lim="800000"/>
              <a:headEnd/>
              <a:tailEnd/>
            </a:ln>
          </p:spPr>
          <p:txBody>
            <a:bodyPr wrap="square"/>
            <a:lstStyle/>
            <a:p>
              <a:pPr>
                <a:defRPr/>
              </a:pPr>
              <a:endParaRPr lang="en-US" dirty="0">
                <a:cs typeface="+mn-cs"/>
              </a:endParaRPr>
            </a:p>
          </p:txBody>
        </p:sp>
        <p:sp>
          <p:nvSpPr>
            <p:cNvPr id="33828" name="Freeform 318"/>
            <p:cNvSpPr>
              <a:spLocks/>
            </p:cNvSpPr>
            <p:nvPr/>
          </p:nvSpPr>
          <p:spPr bwMode="auto">
            <a:xfrm>
              <a:off x="3616" y="1650"/>
              <a:ext cx="458" cy="517"/>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grpFill/>
            <a:ln w="9525">
              <a:noFill/>
              <a:miter lim="800000"/>
              <a:headEnd/>
              <a:tailEnd/>
            </a:ln>
          </p:spPr>
          <p:txBody>
            <a:bodyPr wrap="square"/>
            <a:lstStyle/>
            <a:p>
              <a:pPr>
                <a:defRPr/>
              </a:pPr>
              <a:endParaRPr lang="en-US" dirty="0">
                <a:cs typeface="+mn-cs"/>
              </a:endParaRPr>
            </a:p>
          </p:txBody>
        </p:sp>
      </p:grpSp>
      <p:grpSp>
        <p:nvGrpSpPr>
          <p:cNvPr id="33820" name="Group 51"/>
          <p:cNvGrpSpPr>
            <a:grpSpLocks/>
          </p:cNvGrpSpPr>
          <p:nvPr/>
        </p:nvGrpSpPr>
        <p:grpSpPr bwMode="auto">
          <a:xfrm>
            <a:off x="2329926" y="2581579"/>
            <a:ext cx="809625" cy="396508"/>
            <a:chOff x="1472" y="1541"/>
            <a:chExt cx="510" cy="250"/>
          </a:xfrm>
          <a:solidFill>
            <a:srgbClr val="9F9F9F"/>
          </a:solidFill>
        </p:grpSpPr>
        <p:sp>
          <p:nvSpPr>
            <p:cNvPr id="33825" name="Freeform 321"/>
            <p:cNvSpPr>
              <a:spLocks/>
            </p:cNvSpPr>
            <p:nvPr/>
          </p:nvSpPr>
          <p:spPr bwMode="auto">
            <a:xfrm flipH="1">
              <a:off x="1472" y="1568"/>
              <a:ext cx="482" cy="223"/>
            </a:xfrm>
            <a:custGeom>
              <a:avLst/>
              <a:gdLst>
                <a:gd name="T0" fmla="*/ 149092449 w 939"/>
                <a:gd name="T1" fmla="*/ 149689176 h 434"/>
                <a:gd name="T2" fmla="*/ 149092449 w 939"/>
                <a:gd name="T3" fmla="*/ 149689176 h 434"/>
                <a:gd name="T4" fmla="*/ 0 w 939"/>
                <a:gd name="T5" fmla="*/ 149689176 h 434"/>
                <a:gd name="T6" fmla="*/ 149092449 w 939"/>
                <a:gd name="T7" fmla="*/ 149689176 h 434"/>
                <a:gd name="T8" fmla="*/ 149092449 w 939"/>
                <a:gd name="T9" fmla="*/ 0 h 434"/>
                <a:gd name="T10" fmla="*/ 149092449 w 939"/>
                <a:gd name="T11" fmla="*/ 0 h 434"/>
                <a:gd name="T12" fmla="*/ 149092449 w 939"/>
                <a:gd name="T13" fmla="*/ 149689176 h 434"/>
                <a:gd name="T14" fmla="*/ 0 60000 65536"/>
                <a:gd name="T15" fmla="*/ 0 60000 65536"/>
                <a:gd name="T16" fmla="*/ 0 60000 65536"/>
                <a:gd name="T17" fmla="*/ 0 60000 65536"/>
                <a:gd name="T18" fmla="*/ 0 60000 65536"/>
                <a:gd name="T19" fmla="*/ 0 60000 65536"/>
                <a:gd name="T20" fmla="*/ 0 60000 65536"/>
                <a:gd name="T21" fmla="*/ 0 w 939"/>
                <a:gd name="T22" fmla="*/ 0 h 434"/>
                <a:gd name="T23" fmla="*/ 939 w 939"/>
                <a:gd name="T24" fmla="*/ 434 h 4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9" h="434">
                  <a:moveTo>
                    <a:pt x="453" y="354"/>
                  </a:moveTo>
                  <a:cubicBezTo>
                    <a:pt x="287" y="354"/>
                    <a:pt x="145" y="256"/>
                    <a:pt x="80" y="114"/>
                  </a:cubicBezTo>
                  <a:cubicBezTo>
                    <a:pt x="0" y="130"/>
                    <a:pt x="0" y="130"/>
                    <a:pt x="0" y="130"/>
                  </a:cubicBezTo>
                  <a:cubicBezTo>
                    <a:pt x="73" y="309"/>
                    <a:pt x="248" y="434"/>
                    <a:pt x="453" y="434"/>
                  </a:cubicBezTo>
                  <a:cubicBezTo>
                    <a:pt x="705" y="434"/>
                    <a:pt x="912" y="244"/>
                    <a:pt x="939" y="0"/>
                  </a:cubicBezTo>
                  <a:cubicBezTo>
                    <a:pt x="859" y="0"/>
                    <a:pt x="859" y="0"/>
                    <a:pt x="859" y="0"/>
                  </a:cubicBezTo>
                  <a:cubicBezTo>
                    <a:pt x="832" y="200"/>
                    <a:pt x="661" y="354"/>
                    <a:pt x="453" y="354"/>
                  </a:cubicBezTo>
                  <a:close/>
                </a:path>
              </a:pathLst>
            </a:custGeom>
            <a:grpFill/>
            <a:ln w="9525">
              <a:noFill/>
              <a:miter lim="800000"/>
              <a:headEnd/>
              <a:tailEnd/>
            </a:ln>
          </p:spPr>
          <p:txBody>
            <a:bodyPr wrap="square"/>
            <a:lstStyle/>
            <a:p>
              <a:pPr>
                <a:defRPr/>
              </a:pPr>
              <a:endParaRPr lang="en-US" dirty="0">
                <a:cs typeface="+mn-cs"/>
              </a:endParaRPr>
            </a:p>
          </p:txBody>
        </p:sp>
        <p:sp>
          <p:nvSpPr>
            <p:cNvPr id="33826" name="Freeform 322"/>
            <p:cNvSpPr>
              <a:spLocks/>
            </p:cNvSpPr>
            <p:nvPr/>
          </p:nvSpPr>
          <p:spPr bwMode="auto">
            <a:xfrm flipH="1">
              <a:off x="1882" y="1541"/>
              <a:ext cx="100" cy="112"/>
            </a:xfrm>
            <a:custGeom>
              <a:avLst/>
              <a:gdLst>
                <a:gd name="T0" fmla="*/ 0 w 458"/>
                <a:gd name="T1" fmla="*/ 4729767 h 517"/>
                <a:gd name="T2" fmla="*/ 4880541 w 458"/>
                <a:gd name="T3" fmla="*/ 0 h 517"/>
                <a:gd name="T4" fmla="*/ 4880541 w 458"/>
                <a:gd name="T5" fmla="*/ 4729767 h 517"/>
                <a:gd name="T6" fmla="*/ 0 w 458"/>
                <a:gd name="T7" fmla="*/ 4729767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0" y="517"/>
                  </a:moveTo>
                  <a:lnTo>
                    <a:pt x="113" y="0"/>
                  </a:lnTo>
                  <a:lnTo>
                    <a:pt x="458" y="399"/>
                  </a:lnTo>
                  <a:lnTo>
                    <a:pt x="0" y="517"/>
                  </a:lnTo>
                  <a:close/>
                </a:path>
              </a:pathLst>
            </a:custGeom>
            <a:grpFill/>
            <a:ln w="9525">
              <a:noFill/>
              <a:miter lim="800000"/>
              <a:headEnd/>
              <a:tailEnd/>
            </a:ln>
          </p:spPr>
          <p:txBody>
            <a:bodyPr wrap="square"/>
            <a:lstStyle/>
            <a:p>
              <a:pPr>
                <a:defRPr/>
              </a:pPr>
              <a:endParaRPr lang="en-US" dirty="0">
                <a:cs typeface="+mn-cs"/>
              </a:endParaRPr>
            </a:p>
          </p:txBody>
        </p:sp>
      </p:grpSp>
      <p:grpSp>
        <p:nvGrpSpPr>
          <p:cNvPr id="33821" name="Group 323"/>
          <p:cNvGrpSpPr>
            <a:grpSpLocks/>
          </p:cNvGrpSpPr>
          <p:nvPr/>
        </p:nvGrpSpPr>
        <p:grpSpPr bwMode="auto">
          <a:xfrm flipH="1">
            <a:off x="2326750" y="2181899"/>
            <a:ext cx="808038" cy="399680"/>
            <a:chOff x="1734" y="1007"/>
            <a:chExt cx="2340" cy="1160"/>
          </a:xfrm>
          <a:solidFill>
            <a:srgbClr val="9F9F9F"/>
          </a:solidFill>
        </p:grpSpPr>
        <p:sp>
          <p:nvSpPr>
            <p:cNvPr id="33823" name="Freeform 324"/>
            <p:cNvSpPr>
              <a:spLocks/>
            </p:cNvSpPr>
            <p:nvPr/>
          </p:nvSpPr>
          <p:spPr bwMode="auto">
            <a:xfrm>
              <a:off x="1734" y="1007"/>
              <a:ext cx="2234" cy="1023"/>
            </a:xfrm>
            <a:custGeom>
              <a:avLst/>
              <a:gdLst>
                <a:gd name="T0" fmla="*/ 14586912 w 946"/>
                <a:gd name="T1" fmla="*/ 2422084 h 433"/>
                <a:gd name="T2" fmla="*/ 26263516 w 946"/>
                <a:gd name="T3" fmla="*/ 10792513 h 433"/>
                <a:gd name="T4" fmla="*/ 28458406 w 946"/>
                <a:gd name="T5" fmla="*/ 9770293 h 433"/>
                <a:gd name="T6" fmla="*/ 14586912 w 946"/>
                <a:gd name="T7" fmla="*/ 0 h 433"/>
                <a:gd name="T8" fmla="*/ 0 w 946"/>
                <a:gd name="T9" fmla="*/ 13095118 h 433"/>
                <a:gd name="T10" fmla="*/ 2405475 w 946"/>
                <a:gd name="T11" fmla="*/ 13095118 h 433"/>
                <a:gd name="T12" fmla="*/ 14586912 w 946"/>
                <a:gd name="T13" fmla="*/ 2422084 h 433"/>
                <a:gd name="T14" fmla="*/ 0 60000 65536"/>
                <a:gd name="T15" fmla="*/ 0 60000 65536"/>
                <a:gd name="T16" fmla="*/ 0 60000 65536"/>
                <a:gd name="T17" fmla="*/ 0 60000 65536"/>
                <a:gd name="T18" fmla="*/ 0 60000 65536"/>
                <a:gd name="T19" fmla="*/ 0 60000 65536"/>
                <a:gd name="T20" fmla="*/ 0 60000 65536"/>
                <a:gd name="T21" fmla="*/ 0 w 946"/>
                <a:gd name="T22" fmla="*/ 0 h 433"/>
                <a:gd name="T23" fmla="*/ 946 w 946"/>
                <a:gd name="T24" fmla="*/ 433 h 4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6" h="433">
                  <a:moveTo>
                    <a:pt x="485" y="80"/>
                  </a:moveTo>
                  <a:cubicBezTo>
                    <a:pt x="665" y="80"/>
                    <a:pt x="818" y="196"/>
                    <a:pt x="873" y="357"/>
                  </a:cubicBezTo>
                  <a:cubicBezTo>
                    <a:pt x="946" y="323"/>
                    <a:pt x="946" y="323"/>
                    <a:pt x="946" y="323"/>
                  </a:cubicBezTo>
                  <a:cubicBezTo>
                    <a:pt x="878" y="134"/>
                    <a:pt x="697" y="0"/>
                    <a:pt x="485" y="0"/>
                  </a:cubicBezTo>
                  <a:cubicBezTo>
                    <a:pt x="234" y="0"/>
                    <a:pt x="27" y="189"/>
                    <a:pt x="0" y="433"/>
                  </a:cubicBezTo>
                  <a:cubicBezTo>
                    <a:pt x="80" y="433"/>
                    <a:pt x="80" y="433"/>
                    <a:pt x="80" y="433"/>
                  </a:cubicBezTo>
                  <a:cubicBezTo>
                    <a:pt x="107" y="233"/>
                    <a:pt x="278" y="80"/>
                    <a:pt x="485" y="80"/>
                  </a:cubicBezTo>
                  <a:close/>
                </a:path>
              </a:pathLst>
            </a:custGeom>
            <a:grpFill/>
            <a:ln w="9525">
              <a:noFill/>
              <a:miter lim="800000"/>
              <a:headEnd/>
              <a:tailEnd/>
            </a:ln>
          </p:spPr>
          <p:txBody>
            <a:bodyPr wrap="square"/>
            <a:lstStyle/>
            <a:p>
              <a:pPr>
                <a:defRPr/>
              </a:pPr>
              <a:endParaRPr lang="en-US" dirty="0">
                <a:cs typeface="+mn-cs"/>
              </a:endParaRPr>
            </a:p>
          </p:txBody>
        </p:sp>
        <p:sp>
          <p:nvSpPr>
            <p:cNvPr id="33824" name="Freeform 325"/>
            <p:cNvSpPr>
              <a:spLocks/>
            </p:cNvSpPr>
            <p:nvPr/>
          </p:nvSpPr>
          <p:spPr bwMode="auto">
            <a:xfrm>
              <a:off x="3616" y="1650"/>
              <a:ext cx="458" cy="517"/>
            </a:xfrm>
            <a:custGeom>
              <a:avLst/>
              <a:gdLst>
                <a:gd name="T0" fmla="*/ 458 w 458"/>
                <a:gd name="T1" fmla="*/ 0 h 517"/>
                <a:gd name="T2" fmla="*/ 345 w 458"/>
                <a:gd name="T3" fmla="*/ 517 h 517"/>
                <a:gd name="T4" fmla="*/ 0 w 458"/>
                <a:gd name="T5" fmla="*/ 118 h 517"/>
                <a:gd name="T6" fmla="*/ 458 w 458"/>
                <a:gd name="T7" fmla="*/ 0 h 517"/>
                <a:gd name="T8" fmla="*/ 0 60000 65536"/>
                <a:gd name="T9" fmla="*/ 0 60000 65536"/>
                <a:gd name="T10" fmla="*/ 0 60000 65536"/>
                <a:gd name="T11" fmla="*/ 0 60000 65536"/>
                <a:gd name="T12" fmla="*/ 0 w 458"/>
                <a:gd name="T13" fmla="*/ 0 h 517"/>
                <a:gd name="T14" fmla="*/ 458 w 458"/>
                <a:gd name="T15" fmla="*/ 517 h 517"/>
              </a:gdLst>
              <a:ahLst/>
              <a:cxnLst>
                <a:cxn ang="T8">
                  <a:pos x="T0" y="T1"/>
                </a:cxn>
                <a:cxn ang="T9">
                  <a:pos x="T2" y="T3"/>
                </a:cxn>
                <a:cxn ang="T10">
                  <a:pos x="T4" y="T5"/>
                </a:cxn>
                <a:cxn ang="T11">
                  <a:pos x="T6" y="T7"/>
                </a:cxn>
              </a:cxnLst>
              <a:rect l="T12" t="T13" r="T14" b="T15"/>
              <a:pathLst>
                <a:path w="458" h="517">
                  <a:moveTo>
                    <a:pt x="458" y="0"/>
                  </a:moveTo>
                  <a:lnTo>
                    <a:pt x="345" y="517"/>
                  </a:lnTo>
                  <a:lnTo>
                    <a:pt x="0" y="118"/>
                  </a:lnTo>
                  <a:lnTo>
                    <a:pt x="458" y="0"/>
                  </a:lnTo>
                  <a:close/>
                </a:path>
              </a:pathLst>
            </a:custGeom>
            <a:grpFill/>
            <a:ln w="9525">
              <a:noFill/>
              <a:miter lim="800000"/>
              <a:headEnd/>
              <a:tailEnd/>
            </a:ln>
          </p:spPr>
          <p:txBody>
            <a:bodyPr wrap="square"/>
            <a:lstStyle/>
            <a:p>
              <a:pPr>
                <a:defRPr/>
              </a:pPr>
              <a:endParaRPr lang="en-US" dirty="0">
                <a:cs typeface="+mn-cs"/>
              </a:endParaRPr>
            </a:p>
          </p:txBody>
        </p:sp>
      </p:grpSp>
      <p:sp>
        <p:nvSpPr>
          <p:cNvPr id="37918" name="Title 3"/>
          <p:cNvSpPr>
            <a:spLocks noGrp="1"/>
          </p:cNvSpPr>
          <p:nvPr>
            <p:ph type="title"/>
          </p:nvPr>
        </p:nvSpPr>
        <p:spPr/>
        <p:txBody>
          <a:bodyPr wrap="square"/>
          <a:lstStyle/>
          <a:p>
            <a:r>
              <a:rPr lang="en-US" dirty="0" smtClean="0">
                <a:ea typeface="ＭＳ Ｐゴシック" pitchFamily="34" charset="-128"/>
              </a:rPr>
              <a:t>Arrows and Graphic Elements</a:t>
            </a:r>
            <a:endParaRPr lang="en-US" b="0" dirty="0" smtClean="0">
              <a:ea typeface="ＭＳ Ｐゴシック" pitchFamily="34" charset="-128"/>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98" name="Freeform 18"/>
          <p:cNvSpPr>
            <a:spLocks noChangeAspect="1"/>
          </p:cNvSpPr>
          <p:nvPr/>
        </p:nvSpPr>
        <p:spPr bwMode="auto">
          <a:xfrm>
            <a:off x="387178" y="2486195"/>
            <a:ext cx="363766" cy="549734"/>
          </a:xfrm>
          <a:custGeom>
            <a:avLst/>
            <a:gdLst>
              <a:gd name="T0" fmla="*/ 26538 w 411"/>
              <a:gd name="T1" fmla="*/ 69116 h 622"/>
              <a:gd name="T2" fmla="*/ 45548 w 411"/>
              <a:gd name="T3" fmla="*/ 23759 h 622"/>
              <a:gd name="T4" fmla="*/ 46028 w 411"/>
              <a:gd name="T5" fmla="*/ 0 h 622"/>
              <a:gd name="T6" fmla="*/ 30471 w 411"/>
              <a:gd name="T7" fmla="*/ 432 h 622"/>
              <a:gd name="T8" fmla="*/ 0 w 411"/>
              <a:gd name="T9" fmla="*/ 65122 h 622"/>
              <a:gd name="T10" fmla="*/ 14429 w 411"/>
              <a:gd name="T11" fmla="*/ 53212 h 622"/>
              <a:gd name="T12" fmla="*/ 26538 w 411"/>
              <a:gd name="T13" fmla="*/ 69116 h 622"/>
              <a:gd name="T14" fmla="*/ 0 60000 65536"/>
              <a:gd name="T15" fmla="*/ 0 60000 65536"/>
              <a:gd name="T16" fmla="*/ 0 60000 65536"/>
              <a:gd name="T17" fmla="*/ 0 60000 65536"/>
              <a:gd name="T18" fmla="*/ 0 60000 65536"/>
              <a:gd name="T19" fmla="*/ 0 60000 65536"/>
              <a:gd name="T20" fmla="*/ 0 60000 65536"/>
              <a:gd name="T21" fmla="*/ 0 w 411"/>
              <a:gd name="T22" fmla="*/ 0 h 622"/>
              <a:gd name="T23" fmla="*/ 411 w 411"/>
              <a:gd name="T24" fmla="*/ 622 h 6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622">
                <a:moveTo>
                  <a:pt x="237" y="622"/>
                </a:moveTo>
                <a:cubicBezTo>
                  <a:pt x="256" y="469"/>
                  <a:pt x="317" y="329"/>
                  <a:pt x="407" y="214"/>
                </a:cubicBezTo>
                <a:cubicBezTo>
                  <a:pt x="411" y="0"/>
                  <a:pt x="411" y="0"/>
                  <a:pt x="411" y="0"/>
                </a:cubicBezTo>
                <a:cubicBezTo>
                  <a:pt x="272" y="4"/>
                  <a:pt x="272" y="4"/>
                  <a:pt x="272" y="4"/>
                </a:cubicBezTo>
                <a:cubicBezTo>
                  <a:pt x="127" y="162"/>
                  <a:pt x="30" y="363"/>
                  <a:pt x="0" y="586"/>
                </a:cubicBezTo>
                <a:cubicBezTo>
                  <a:pt x="129" y="479"/>
                  <a:pt x="129" y="479"/>
                  <a:pt x="129" y="479"/>
                </a:cubicBezTo>
                <a:lnTo>
                  <a:pt x="237" y="622"/>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899" name="Freeform 19"/>
          <p:cNvSpPr>
            <a:spLocks noChangeAspect="1"/>
          </p:cNvSpPr>
          <p:nvPr/>
        </p:nvSpPr>
        <p:spPr bwMode="auto">
          <a:xfrm>
            <a:off x="701964" y="2198495"/>
            <a:ext cx="571632" cy="396931"/>
          </a:xfrm>
          <a:custGeom>
            <a:avLst/>
            <a:gdLst>
              <a:gd name="T0" fmla="*/ 14869 w 646"/>
              <a:gd name="T1" fmla="*/ 50042 h 449"/>
              <a:gd name="T2" fmla="*/ 59657 w 646"/>
              <a:gd name="T3" fmla="*/ 26607 h 449"/>
              <a:gd name="T4" fmla="*/ 72190 w 646"/>
              <a:gd name="T5" fmla="*/ 11601 h 449"/>
              <a:gd name="T6" fmla="*/ 56882 w 646"/>
              <a:gd name="T7" fmla="*/ 0 h 449"/>
              <a:gd name="T8" fmla="*/ 0 w 646"/>
              <a:gd name="T9" fmla="*/ 27527 h 449"/>
              <a:gd name="T10" fmla="*/ 15325 w 646"/>
              <a:gd name="T11" fmla="*/ 27062 h 449"/>
              <a:gd name="T12" fmla="*/ 14869 w 646"/>
              <a:gd name="T13" fmla="*/ 50042 h 449"/>
              <a:gd name="T14" fmla="*/ 0 60000 65536"/>
              <a:gd name="T15" fmla="*/ 0 60000 65536"/>
              <a:gd name="T16" fmla="*/ 0 60000 65536"/>
              <a:gd name="T17" fmla="*/ 0 60000 65536"/>
              <a:gd name="T18" fmla="*/ 0 60000 65536"/>
              <a:gd name="T19" fmla="*/ 0 60000 65536"/>
              <a:gd name="T20" fmla="*/ 0 60000 65536"/>
              <a:gd name="T21" fmla="*/ 0 w 646"/>
              <a:gd name="T22" fmla="*/ 0 h 449"/>
              <a:gd name="T23" fmla="*/ 646 w 646"/>
              <a:gd name="T24" fmla="*/ 449 h 4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449">
                <a:moveTo>
                  <a:pt x="133" y="449"/>
                </a:moveTo>
                <a:cubicBezTo>
                  <a:pt x="243" y="345"/>
                  <a:pt x="381" y="271"/>
                  <a:pt x="534" y="239"/>
                </a:cubicBezTo>
                <a:cubicBezTo>
                  <a:pt x="646" y="104"/>
                  <a:pt x="646" y="104"/>
                  <a:pt x="646" y="104"/>
                </a:cubicBezTo>
                <a:cubicBezTo>
                  <a:pt x="509" y="0"/>
                  <a:pt x="509" y="0"/>
                  <a:pt x="509" y="0"/>
                </a:cubicBezTo>
                <a:cubicBezTo>
                  <a:pt x="316" y="35"/>
                  <a:pt x="142" y="123"/>
                  <a:pt x="0" y="247"/>
                </a:cubicBezTo>
                <a:cubicBezTo>
                  <a:pt x="137" y="243"/>
                  <a:pt x="137" y="243"/>
                  <a:pt x="137" y="243"/>
                </a:cubicBezTo>
                <a:lnTo>
                  <a:pt x="133" y="449"/>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0" name="Freeform 20"/>
          <p:cNvSpPr>
            <a:spLocks noChangeAspect="1"/>
          </p:cNvSpPr>
          <p:nvPr/>
        </p:nvSpPr>
        <p:spPr bwMode="auto">
          <a:xfrm>
            <a:off x="379413" y="3011457"/>
            <a:ext cx="327927" cy="630314"/>
          </a:xfrm>
          <a:custGeom>
            <a:avLst/>
            <a:gdLst>
              <a:gd name="T0" fmla="*/ 40907 w 371"/>
              <a:gd name="T1" fmla="*/ 64723 h 713"/>
              <a:gd name="T2" fmla="*/ 26454 w 371"/>
              <a:gd name="T3" fmla="*/ 16902 h 713"/>
              <a:gd name="T4" fmla="*/ 13765 w 371"/>
              <a:gd name="T5" fmla="*/ 0 h 713"/>
              <a:gd name="T6" fmla="*/ 1 w 371"/>
              <a:gd name="T7" fmla="*/ 11404 h 713"/>
              <a:gd name="T8" fmla="*/ 0 w 371"/>
              <a:gd name="T9" fmla="*/ 14743 h 713"/>
              <a:gd name="T10" fmla="*/ 18978 w 371"/>
              <a:gd name="T11" fmla="*/ 79418 h 713"/>
              <a:gd name="T12" fmla="*/ 25787 w 371"/>
              <a:gd name="T13" fmla="*/ 58809 h 713"/>
              <a:gd name="T14" fmla="*/ 40907 w 371"/>
              <a:gd name="T15" fmla="*/ 64723 h 713"/>
              <a:gd name="T16" fmla="*/ 0 60000 65536"/>
              <a:gd name="T17" fmla="*/ 0 60000 65536"/>
              <a:gd name="T18" fmla="*/ 0 60000 65536"/>
              <a:gd name="T19" fmla="*/ 0 60000 65536"/>
              <a:gd name="T20" fmla="*/ 0 60000 65536"/>
              <a:gd name="T21" fmla="*/ 0 60000 65536"/>
              <a:gd name="T22" fmla="*/ 0 60000 65536"/>
              <a:gd name="T23" fmla="*/ 0 60000 65536"/>
              <a:gd name="T24" fmla="*/ 0 w 371"/>
              <a:gd name="T25" fmla="*/ 0 h 713"/>
              <a:gd name="T26" fmla="*/ 371 w 371"/>
              <a:gd name="T27" fmla="*/ 713 h 7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1" h="713">
                <a:moveTo>
                  <a:pt x="371" y="581"/>
                </a:moveTo>
                <a:cubicBezTo>
                  <a:pt x="291" y="457"/>
                  <a:pt x="243" y="310"/>
                  <a:pt x="240" y="152"/>
                </a:cubicBezTo>
                <a:cubicBezTo>
                  <a:pt x="125" y="0"/>
                  <a:pt x="125" y="0"/>
                  <a:pt x="125" y="0"/>
                </a:cubicBezTo>
                <a:cubicBezTo>
                  <a:pt x="1" y="102"/>
                  <a:pt x="1" y="102"/>
                  <a:pt x="1" y="102"/>
                </a:cubicBezTo>
                <a:cubicBezTo>
                  <a:pt x="0" y="112"/>
                  <a:pt x="0" y="122"/>
                  <a:pt x="0" y="132"/>
                </a:cubicBezTo>
                <a:cubicBezTo>
                  <a:pt x="0" y="346"/>
                  <a:pt x="63" y="546"/>
                  <a:pt x="172" y="713"/>
                </a:cubicBezTo>
                <a:cubicBezTo>
                  <a:pt x="234" y="528"/>
                  <a:pt x="234" y="528"/>
                  <a:pt x="234" y="528"/>
                </a:cubicBezTo>
                <a:lnTo>
                  <a:pt x="371" y="581"/>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1" name="Freeform 21"/>
          <p:cNvSpPr>
            <a:spLocks noChangeAspect="1"/>
          </p:cNvSpPr>
          <p:nvPr/>
        </p:nvSpPr>
        <p:spPr bwMode="auto">
          <a:xfrm>
            <a:off x="1252690" y="2182379"/>
            <a:ext cx="538780" cy="275166"/>
          </a:xfrm>
          <a:custGeom>
            <a:avLst/>
            <a:gdLst>
              <a:gd name="T0" fmla="*/ 3270 w 609"/>
              <a:gd name="T1" fmla="*/ 27079 h 311"/>
              <a:gd name="T2" fmla="*/ 9260 w 609"/>
              <a:gd name="T3" fmla="*/ 26874 h 311"/>
              <a:gd name="T4" fmla="*/ 46963 w 609"/>
              <a:gd name="T5" fmla="*/ 34954 h 311"/>
              <a:gd name="T6" fmla="*/ 67884 w 609"/>
              <a:gd name="T7" fmla="*/ 31453 h 311"/>
              <a:gd name="T8" fmla="*/ 63966 w 609"/>
              <a:gd name="T9" fmla="*/ 13372 h 311"/>
              <a:gd name="T10" fmla="*/ 9260 w 609"/>
              <a:gd name="T11" fmla="*/ 0 h 311"/>
              <a:gd name="T12" fmla="*/ 0 w 609"/>
              <a:gd name="T13" fmla="*/ 299 h 311"/>
              <a:gd name="T14" fmla="*/ 15494 w 609"/>
              <a:gd name="T15" fmla="*/ 12122 h 311"/>
              <a:gd name="T16" fmla="*/ 3270 w 609"/>
              <a:gd name="T17" fmla="*/ 27079 h 3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9"/>
              <a:gd name="T28" fmla="*/ 0 h 311"/>
              <a:gd name="T29" fmla="*/ 609 w 609"/>
              <a:gd name="T30" fmla="*/ 311 h 3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9" h="311">
                <a:moveTo>
                  <a:pt x="29" y="241"/>
                </a:moveTo>
                <a:cubicBezTo>
                  <a:pt x="47" y="240"/>
                  <a:pt x="65" y="239"/>
                  <a:pt x="83" y="239"/>
                </a:cubicBezTo>
                <a:cubicBezTo>
                  <a:pt x="203" y="239"/>
                  <a:pt x="318" y="265"/>
                  <a:pt x="421" y="311"/>
                </a:cubicBezTo>
                <a:cubicBezTo>
                  <a:pt x="609" y="279"/>
                  <a:pt x="609" y="279"/>
                  <a:pt x="609" y="279"/>
                </a:cubicBezTo>
                <a:cubicBezTo>
                  <a:pt x="574" y="119"/>
                  <a:pt x="574" y="119"/>
                  <a:pt x="574" y="119"/>
                </a:cubicBezTo>
                <a:cubicBezTo>
                  <a:pt x="427" y="43"/>
                  <a:pt x="260" y="0"/>
                  <a:pt x="83" y="0"/>
                </a:cubicBezTo>
                <a:cubicBezTo>
                  <a:pt x="55" y="0"/>
                  <a:pt x="27" y="1"/>
                  <a:pt x="0" y="3"/>
                </a:cubicBezTo>
                <a:cubicBezTo>
                  <a:pt x="139" y="108"/>
                  <a:pt x="139" y="108"/>
                  <a:pt x="139" y="108"/>
                </a:cubicBezTo>
                <a:lnTo>
                  <a:pt x="29" y="241"/>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2" name="Freeform 22"/>
          <p:cNvSpPr>
            <a:spLocks noChangeAspect="1"/>
          </p:cNvSpPr>
          <p:nvPr/>
        </p:nvSpPr>
        <p:spPr bwMode="auto">
          <a:xfrm>
            <a:off x="1725765" y="2336376"/>
            <a:ext cx="477854" cy="565253"/>
          </a:xfrm>
          <a:custGeom>
            <a:avLst/>
            <a:gdLst>
              <a:gd name="T0" fmla="*/ 0 w 540"/>
              <a:gd name="T1" fmla="*/ 22347 h 639"/>
              <a:gd name="T2" fmla="*/ 33508 w 540"/>
              <a:gd name="T3" fmla="*/ 61038 h 639"/>
              <a:gd name="T4" fmla="*/ 52213 w 540"/>
              <a:gd name="T5" fmla="*/ 71698 h 639"/>
              <a:gd name="T6" fmla="*/ 60345 w 540"/>
              <a:gd name="T7" fmla="*/ 55664 h 639"/>
              <a:gd name="T8" fmla="*/ 14870 w 540"/>
              <a:gd name="T9" fmla="*/ 0 h 639"/>
              <a:gd name="T10" fmla="*/ 18999 w 540"/>
              <a:gd name="T11" fmla="*/ 19078 h 639"/>
              <a:gd name="T12" fmla="*/ 0 w 540"/>
              <a:gd name="T13" fmla="*/ 22347 h 639"/>
              <a:gd name="T14" fmla="*/ 0 60000 65536"/>
              <a:gd name="T15" fmla="*/ 0 60000 65536"/>
              <a:gd name="T16" fmla="*/ 0 60000 65536"/>
              <a:gd name="T17" fmla="*/ 0 60000 65536"/>
              <a:gd name="T18" fmla="*/ 0 60000 65536"/>
              <a:gd name="T19" fmla="*/ 0 60000 65536"/>
              <a:gd name="T20" fmla="*/ 0 60000 65536"/>
              <a:gd name="T21" fmla="*/ 0 w 540"/>
              <a:gd name="T22" fmla="*/ 0 h 639"/>
              <a:gd name="T23" fmla="*/ 540 w 540"/>
              <a:gd name="T24" fmla="*/ 639 h 6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0" h="639">
                <a:moveTo>
                  <a:pt x="0" y="199"/>
                </a:moveTo>
                <a:cubicBezTo>
                  <a:pt x="129" y="283"/>
                  <a:pt x="234" y="402"/>
                  <a:pt x="300" y="544"/>
                </a:cubicBezTo>
                <a:cubicBezTo>
                  <a:pt x="467" y="639"/>
                  <a:pt x="467" y="639"/>
                  <a:pt x="467" y="639"/>
                </a:cubicBezTo>
                <a:cubicBezTo>
                  <a:pt x="540" y="496"/>
                  <a:pt x="540" y="496"/>
                  <a:pt x="540" y="496"/>
                </a:cubicBezTo>
                <a:cubicBezTo>
                  <a:pt x="458" y="292"/>
                  <a:pt x="315" y="119"/>
                  <a:pt x="133" y="0"/>
                </a:cubicBezTo>
                <a:cubicBezTo>
                  <a:pt x="170" y="170"/>
                  <a:pt x="170" y="170"/>
                  <a:pt x="170" y="170"/>
                </a:cubicBezTo>
                <a:lnTo>
                  <a:pt x="0" y="199"/>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3" name="Freeform 23"/>
          <p:cNvSpPr>
            <a:spLocks noChangeAspect="1"/>
          </p:cNvSpPr>
          <p:nvPr/>
        </p:nvSpPr>
        <p:spPr bwMode="auto">
          <a:xfrm>
            <a:off x="2026216" y="2868204"/>
            <a:ext cx="245497" cy="607632"/>
          </a:xfrm>
          <a:custGeom>
            <a:avLst/>
            <a:gdLst>
              <a:gd name="T0" fmla="*/ 507 w 278"/>
              <a:gd name="T1" fmla="*/ 6745 h 687"/>
              <a:gd name="T2" fmla="*/ 4295 w 278"/>
              <a:gd name="T3" fmla="*/ 32960 h 687"/>
              <a:gd name="T4" fmla="*/ 0 w 278"/>
              <a:gd name="T5" fmla="*/ 61210 h 687"/>
              <a:gd name="T6" fmla="*/ 8837 w 278"/>
              <a:gd name="T7" fmla="*/ 76992 h 687"/>
              <a:gd name="T8" fmla="*/ 25794 w 278"/>
              <a:gd name="T9" fmla="*/ 66032 h 687"/>
              <a:gd name="T10" fmla="*/ 30336 w 278"/>
              <a:gd name="T11" fmla="*/ 32960 h 687"/>
              <a:gd name="T12" fmla="*/ 25794 w 278"/>
              <a:gd name="T13" fmla="*/ 0 h 687"/>
              <a:gd name="T14" fmla="*/ 17553 w 278"/>
              <a:gd name="T15" fmla="*/ 16701 h 687"/>
              <a:gd name="T16" fmla="*/ 507 w 278"/>
              <a:gd name="T17" fmla="*/ 6745 h 6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8"/>
              <a:gd name="T28" fmla="*/ 0 h 687"/>
              <a:gd name="T29" fmla="*/ 278 w 278"/>
              <a:gd name="T30" fmla="*/ 687 h 68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8" h="687">
                <a:moveTo>
                  <a:pt x="5" y="60"/>
                </a:moveTo>
                <a:cubicBezTo>
                  <a:pt x="27" y="134"/>
                  <a:pt x="39" y="213"/>
                  <a:pt x="39" y="294"/>
                </a:cubicBezTo>
                <a:cubicBezTo>
                  <a:pt x="39" y="382"/>
                  <a:pt x="25" y="467"/>
                  <a:pt x="0" y="546"/>
                </a:cubicBezTo>
                <a:cubicBezTo>
                  <a:pt x="81" y="687"/>
                  <a:pt x="81" y="687"/>
                  <a:pt x="81" y="687"/>
                </a:cubicBezTo>
                <a:cubicBezTo>
                  <a:pt x="237" y="589"/>
                  <a:pt x="237" y="589"/>
                  <a:pt x="237" y="589"/>
                </a:cubicBezTo>
                <a:cubicBezTo>
                  <a:pt x="264" y="495"/>
                  <a:pt x="278" y="397"/>
                  <a:pt x="278" y="294"/>
                </a:cubicBezTo>
                <a:cubicBezTo>
                  <a:pt x="278" y="192"/>
                  <a:pt x="264" y="94"/>
                  <a:pt x="237" y="0"/>
                </a:cubicBezTo>
                <a:cubicBezTo>
                  <a:pt x="161" y="149"/>
                  <a:pt x="161" y="149"/>
                  <a:pt x="161" y="149"/>
                </a:cubicBezTo>
                <a:lnTo>
                  <a:pt x="5" y="60"/>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4" name="Freeform 24"/>
          <p:cNvSpPr>
            <a:spLocks noChangeAspect="1"/>
          </p:cNvSpPr>
          <p:nvPr/>
        </p:nvSpPr>
        <p:spPr bwMode="auto">
          <a:xfrm>
            <a:off x="1701275" y="3435844"/>
            <a:ext cx="496370" cy="472139"/>
          </a:xfrm>
          <a:custGeom>
            <a:avLst/>
            <a:gdLst>
              <a:gd name="T0" fmla="*/ 36805 w 561"/>
              <a:gd name="T1" fmla="*/ 0 h 534"/>
              <a:gd name="T2" fmla="*/ 3573 w 561"/>
              <a:gd name="T3" fmla="*/ 38661 h 534"/>
              <a:gd name="T4" fmla="*/ 0 w 561"/>
              <a:gd name="T5" fmla="*/ 56349 h 534"/>
              <a:gd name="T6" fmla="*/ 20193 w 561"/>
              <a:gd name="T7" fmla="*/ 59592 h 534"/>
              <a:gd name="T8" fmla="*/ 62581 w 561"/>
              <a:gd name="T9" fmla="*/ 7704 h 534"/>
              <a:gd name="T10" fmla="*/ 46820 w 561"/>
              <a:gd name="T11" fmla="*/ 17544 h 534"/>
              <a:gd name="T12" fmla="*/ 36805 w 561"/>
              <a:gd name="T13" fmla="*/ 0 h 534"/>
              <a:gd name="T14" fmla="*/ 0 60000 65536"/>
              <a:gd name="T15" fmla="*/ 0 60000 65536"/>
              <a:gd name="T16" fmla="*/ 0 60000 65536"/>
              <a:gd name="T17" fmla="*/ 0 60000 65536"/>
              <a:gd name="T18" fmla="*/ 0 60000 65536"/>
              <a:gd name="T19" fmla="*/ 0 60000 65536"/>
              <a:gd name="T20" fmla="*/ 0 60000 65536"/>
              <a:gd name="T21" fmla="*/ 0 w 561"/>
              <a:gd name="T22" fmla="*/ 0 h 534"/>
              <a:gd name="T23" fmla="*/ 561 w 561"/>
              <a:gd name="T24" fmla="*/ 534 h 5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1" h="534">
                <a:moveTo>
                  <a:pt x="330" y="0"/>
                </a:moveTo>
                <a:cubicBezTo>
                  <a:pt x="264" y="141"/>
                  <a:pt x="161" y="261"/>
                  <a:pt x="32" y="346"/>
                </a:cubicBezTo>
                <a:cubicBezTo>
                  <a:pt x="0" y="505"/>
                  <a:pt x="0" y="505"/>
                  <a:pt x="0" y="505"/>
                </a:cubicBezTo>
                <a:cubicBezTo>
                  <a:pt x="181" y="534"/>
                  <a:pt x="181" y="534"/>
                  <a:pt x="181" y="534"/>
                </a:cubicBezTo>
                <a:cubicBezTo>
                  <a:pt x="348" y="419"/>
                  <a:pt x="481" y="257"/>
                  <a:pt x="561" y="69"/>
                </a:cubicBezTo>
                <a:cubicBezTo>
                  <a:pt x="420" y="157"/>
                  <a:pt x="420" y="157"/>
                  <a:pt x="420" y="157"/>
                </a:cubicBezTo>
                <a:lnTo>
                  <a:pt x="330" y="0"/>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5" name="Freeform 25"/>
          <p:cNvSpPr>
            <a:spLocks noChangeAspect="1"/>
          </p:cNvSpPr>
          <p:nvPr/>
        </p:nvSpPr>
        <p:spPr bwMode="auto">
          <a:xfrm>
            <a:off x="1046616" y="3787412"/>
            <a:ext cx="720962" cy="287103"/>
          </a:xfrm>
          <a:custGeom>
            <a:avLst/>
            <a:gdLst>
              <a:gd name="T0" fmla="*/ 75674 w 815"/>
              <a:gd name="T1" fmla="*/ 0 h 324"/>
              <a:gd name="T2" fmla="*/ 35159 w 815"/>
              <a:gd name="T3" fmla="*/ 9675 h 324"/>
              <a:gd name="T4" fmla="*/ 18801 w 815"/>
              <a:gd name="T5" fmla="*/ 8263 h 324"/>
              <a:gd name="T6" fmla="*/ 0 w 815"/>
              <a:gd name="T7" fmla="*/ 16851 h 324"/>
              <a:gd name="T8" fmla="*/ 8322 w 815"/>
              <a:gd name="T9" fmla="*/ 33903 h 324"/>
              <a:gd name="T10" fmla="*/ 35159 w 815"/>
              <a:gd name="T11" fmla="*/ 37138 h 324"/>
              <a:gd name="T12" fmla="*/ 90758 w 815"/>
              <a:gd name="T13" fmla="*/ 22932 h 324"/>
              <a:gd name="T14" fmla="*/ 71770 w 815"/>
              <a:gd name="T15" fmla="*/ 19866 h 324"/>
              <a:gd name="T16" fmla="*/ 75674 w 815"/>
              <a:gd name="T17" fmla="*/ 0 h 3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5"/>
              <a:gd name="T28" fmla="*/ 0 h 324"/>
              <a:gd name="T29" fmla="*/ 815 w 815"/>
              <a:gd name="T30" fmla="*/ 324 h 3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5" h="324">
                <a:moveTo>
                  <a:pt x="680" y="0"/>
                </a:moveTo>
                <a:cubicBezTo>
                  <a:pt x="570" y="54"/>
                  <a:pt x="446" y="84"/>
                  <a:pt x="316" y="84"/>
                </a:cubicBezTo>
                <a:cubicBezTo>
                  <a:pt x="266" y="84"/>
                  <a:pt x="217" y="80"/>
                  <a:pt x="169" y="72"/>
                </a:cubicBezTo>
                <a:cubicBezTo>
                  <a:pt x="0" y="147"/>
                  <a:pt x="0" y="147"/>
                  <a:pt x="0" y="147"/>
                </a:cubicBezTo>
                <a:cubicBezTo>
                  <a:pt x="75" y="296"/>
                  <a:pt x="75" y="296"/>
                  <a:pt x="75" y="296"/>
                </a:cubicBezTo>
                <a:cubicBezTo>
                  <a:pt x="152" y="314"/>
                  <a:pt x="233" y="324"/>
                  <a:pt x="316" y="324"/>
                </a:cubicBezTo>
                <a:cubicBezTo>
                  <a:pt x="496" y="324"/>
                  <a:pt x="666" y="279"/>
                  <a:pt x="815" y="200"/>
                </a:cubicBezTo>
                <a:cubicBezTo>
                  <a:pt x="645" y="173"/>
                  <a:pt x="645" y="173"/>
                  <a:pt x="645" y="173"/>
                </a:cubicBezTo>
                <a:lnTo>
                  <a:pt x="680" y="0"/>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sp>
        <p:nvSpPr>
          <p:cNvPr id="34906" name="Freeform 26"/>
          <p:cNvSpPr>
            <a:spLocks noChangeAspect="1"/>
          </p:cNvSpPr>
          <p:nvPr/>
        </p:nvSpPr>
        <p:spPr bwMode="auto">
          <a:xfrm>
            <a:off x="581903" y="3571338"/>
            <a:ext cx="504135" cy="452441"/>
          </a:xfrm>
          <a:custGeom>
            <a:avLst/>
            <a:gdLst>
              <a:gd name="T0" fmla="*/ 63340 w 570"/>
              <a:gd name="T1" fmla="*/ 31472 h 512"/>
              <a:gd name="T2" fmla="*/ 26549 w 570"/>
              <a:gd name="T3" fmla="*/ 7978 h 512"/>
              <a:gd name="T4" fmla="*/ 5998 w 570"/>
              <a:gd name="T5" fmla="*/ 0 h 512"/>
              <a:gd name="T6" fmla="*/ 0 w 570"/>
              <a:gd name="T7" fmla="*/ 17776 h 512"/>
              <a:gd name="T8" fmla="*/ 55092 w 570"/>
              <a:gd name="T9" fmla="*/ 56739 h 512"/>
              <a:gd name="T10" fmla="*/ 46195 w 570"/>
              <a:gd name="T11" fmla="*/ 38988 h 512"/>
              <a:gd name="T12" fmla="*/ 63340 w 570"/>
              <a:gd name="T13" fmla="*/ 31472 h 512"/>
              <a:gd name="T14" fmla="*/ 0 60000 65536"/>
              <a:gd name="T15" fmla="*/ 0 60000 65536"/>
              <a:gd name="T16" fmla="*/ 0 60000 65536"/>
              <a:gd name="T17" fmla="*/ 0 60000 65536"/>
              <a:gd name="T18" fmla="*/ 0 60000 65536"/>
              <a:gd name="T19" fmla="*/ 0 60000 65536"/>
              <a:gd name="T20" fmla="*/ 0 60000 65536"/>
              <a:gd name="T21" fmla="*/ 0 w 570"/>
              <a:gd name="T22" fmla="*/ 0 h 512"/>
              <a:gd name="T23" fmla="*/ 570 w 570"/>
              <a:gd name="T24" fmla="*/ 512 h 5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0" h="512">
                <a:moveTo>
                  <a:pt x="570" y="284"/>
                </a:moveTo>
                <a:cubicBezTo>
                  <a:pt x="443" y="240"/>
                  <a:pt x="330" y="167"/>
                  <a:pt x="239" y="72"/>
                </a:cubicBezTo>
                <a:cubicBezTo>
                  <a:pt x="54" y="0"/>
                  <a:pt x="54" y="0"/>
                  <a:pt x="54" y="0"/>
                </a:cubicBezTo>
                <a:cubicBezTo>
                  <a:pt x="0" y="160"/>
                  <a:pt x="0" y="160"/>
                  <a:pt x="0" y="160"/>
                </a:cubicBezTo>
                <a:cubicBezTo>
                  <a:pt x="126" y="321"/>
                  <a:pt x="298" y="444"/>
                  <a:pt x="496" y="512"/>
                </a:cubicBezTo>
                <a:cubicBezTo>
                  <a:pt x="416" y="352"/>
                  <a:pt x="416" y="352"/>
                  <a:pt x="416" y="352"/>
                </a:cubicBezTo>
                <a:lnTo>
                  <a:pt x="570" y="284"/>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pPr>
              <a:defRPr/>
            </a:pPr>
            <a:endParaRPr lang="en-US" dirty="0">
              <a:cs typeface="+mn-cs"/>
            </a:endParaRPr>
          </a:p>
        </p:txBody>
      </p:sp>
      <p:grpSp>
        <p:nvGrpSpPr>
          <p:cNvPr id="38983" name="Group 81"/>
          <p:cNvGrpSpPr>
            <a:grpSpLocks noChangeAspect="1"/>
          </p:cNvGrpSpPr>
          <p:nvPr/>
        </p:nvGrpSpPr>
        <p:grpSpPr bwMode="auto">
          <a:xfrm rot="1291305">
            <a:off x="2352770" y="3211643"/>
            <a:ext cx="1520572" cy="738057"/>
            <a:chOff x="482" y="996"/>
            <a:chExt cx="4791" cy="2328"/>
          </a:xfrm>
        </p:grpSpPr>
        <p:sp>
          <p:nvSpPr>
            <p:cNvPr id="38990" name="Freeform 79"/>
            <p:cNvSpPr>
              <a:spLocks noChangeAspect="1"/>
            </p:cNvSpPr>
            <p:nvPr/>
          </p:nvSpPr>
          <p:spPr bwMode="auto">
            <a:xfrm>
              <a:off x="569" y="1357"/>
              <a:ext cx="4704" cy="1967"/>
            </a:xfrm>
            <a:custGeom>
              <a:avLst/>
              <a:gdLst>
                <a:gd name="T0" fmla="*/ 1783411577 w 1991"/>
                <a:gd name="T1" fmla="*/ 368049755 h 833"/>
                <a:gd name="T2" fmla="*/ 1094421883 w 1991"/>
                <a:gd name="T3" fmla="*/ 627936336 h 833"/>
                <a:gd name="T4" fmla="*/ 139672838 w 1991"/>
                <a:gd name="T5" fmla="*/ 0 h 833"/>
                <a:gd name="T6" fmla="*/ 0 w 1991"/>
                <a:gd name="T7" fmla="*/ 58967312 h 833"/>
                <a:gd name="T8" fmla="*/ 1094421883 w 1991"/>
                <a:gd name="T9" fmla="*/ 778378919 h 833"/>
                <a:gd name="T10" fmla="*/ 1876768023 w 1991"/>
                <a:gd name="T11" fmla="*/ 487995568 h 833"/>
                <a:gd name="T12" fmla="*/ 1783411577 w 1991"/>
                <a:gd name="T13" fmla="*/ 368049755 h 833"/>
                <a:gd name="T14" fmla="*/ 0 60000 65536"/>
                <a:gd name="T15" fmla="*/ 0 60000 65536"/>
                <a:gd name="T16" fmla="*/ 0 60000 65536"/>
                <a:gd name="T17" fmla="*/ 0 60000 65536"/>
                <a:gd name="T18" fmla="*/ 0 60000 65536"/>
                <a:gd name="T19" fmla="*/ 0 60000 65536"/>
                <a:gd name="T20" fmla="*/ 0 60000 65536"/>
                <a:gd name="T21" fmla="*/ 0 w 1991"/>
                <a:gd name="T22" fmla="*/ 0 h 833"/>
                <a:gd name="T23" fmla="*/ 1991 w 1991"/>
                <a:gd name="T24" fmla="*/ 833 h 8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1" h="833">
                  <a:moveTo>
                    <a:pt x="1892" y="394"/>
                  </a:moveTo>
                  <a:cubicBezTo>
                    <a:pt x="1698" y="567"/>
                    <a:pt x="1442" y="672"/>
                    <a:pt x="1161" y="672"/>
                  </a:cubicBezTo>
                  <a:cubicBezTo>
                    <a:pt x="706" y="672"/>
                    <a:pt x="315" y="395"/>
                    <a:pt x="148" y="0"/>
                  </a:cubicBezTo>
                  <a:cubicBezTo>
                    <a:pt x="0" y="63"/>
                    <a:pt x="0" y="63"/>
                    <a:pt x="0" y="63"/>
                  </a:cubicBezTo>
                  <a:cubicBezTo>
                    <a:pt x="191" y="515"/>
                    <a:pt x="639" y="833"/>
                    <a:pt x="1161" y="833"/>
                  </a:cubicBezTo>
                  <a:cubicBezTo>
                    <a:pt x="1479" y="833"/>
                    <a:pt x="1769" y="715"/>
                    <a:pt x="1991" y="522"/>
                  </a:cubicBezTo>
                  <a:cubicBezTo>
                    <a:pt x="1956" y="480"/>
                    <a:pt x="1924" y="438"/>
                    <a:pt x="1892" y="394"/>
                  </a:cubicBez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endParaRPr lang="en-US" dirty="0"/>
            </a:p>
          </p:txBody>
        </p:sp>
        <p:sp>
          <p:nvSpPr>
            <p:cNvPr id="38991" name="Freeform 80"/>
            <p:cNvSpPr>
              <a:spLocks noChangeAspect="1"/>
            </p:cNvSpPr>
            <p:nvPr/>
          </p:nvSpPr>
          <p:spPr bwMode="auto">
            <a:xfrm>
              <a:off x="482" y="996"/>
              <a:ext cx="541" cy="559"/>
            </a:xfrm>
            <a:custGeom>
              <a:avLst/>
              <a:gdLst>
                <a:gd name="T0" fmla="*/ 0 w 541"/>
                <a:gd name="T1" fmla="*/ 559 h 559"/>
                <a:gd name="T2" fmla="*/ 75 w 541"/>
                <a:gd name="T3" fmla="*/ 0 h 559"/>
                <a:gd name="T4" fmla="*/ 541 w 541"/>
                <a:gd name="T5" fmla="*/ 321 h 559"/>
                <a:gd name="T6" fmla="*/ 0 w 541"/>
                <a:gd name="T7" fmla="*/ 559 h 559"/>
                <a:gd name="T8" fmla="*/ 0 60000 65536"/>
                <a:gd name="T9" fmla="*/ 0 60000 65536"/>
                <a:gd name="T10" fmla="*/ 0 60000 65536"/>
                <a:gd name="T11" fmla="*/ 0 60000 65536"/>
                <a:gd name="T12" fmla="*/ 0 w 541"/>
                <a:gd name="T13" fmla="*/ 0 h 559"/>
                <a:gd name="T14" fmla="*/ 541 w 541"/>
                <a:gd name="T15" fmla="*/ 559 h 559"/>
              </a:gdLst>
              <a:ahLst/>
              <a:cxnLst>
                <a:cxn ang="T8">
                  <a:pos x="T0" y="T1"/>
                </a:cxn>
                <a:cxn ang="T9">
                  <a:pos x="T2" y="T3"/>
                </a:cxn>
                <a:cxn ang="T10">
                  <a:pos x="T4" y="T5"/>
                </a:cxn>
                <a:cxn ang="T11">
                  <a:pos x="T6" y="T7"/>
                </a:cxn>
              </a:cxnLst>
              <a:rect l="T12" t="T13" r="T14" b="T15"/>
              <a:pathLst>
                <a:path w="541" h="559">
                  <a:moveTo>
                    <a:pt x="0" y="559"/>
                  </a:moveTo>
                  <a:lnTo>
                    <a:pt x="75" y="0"/>
                  </a:lnTo>
                  <a:lnTo>
                    <a:pt x="541" y="321"/>
                  </a:lnTo>
                  <a:lnTo>
                    <a:pt x="0" y="559"/>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lstStyle/>
            <a:p>
              <a:endParaRPr lang="en-US" dirty="0"/>
            </a:p>
          </p:txBody>
        </p:sp>
      </p:grpSp>
      <p:grpSp>
        <p:nvGrpSpPr>
          <p:cNvPr id="38984" name="Group 82"/>
          <p:cNvGrpSpPr>
            <a:grpSpLocks noChangeAspect="1"/>
          </p:cNvGrpSpPr>
          <p:nvPr/>
        </p:nvGrpSpPr>
        <p:grpSpPr bwMode="auto">
          <a:xfrm rot="8518268">
            <a:off x="2451385" y="2182813"/>
            <a:ext cx="1520572" cy="738057"/>
            <a:chOff x="482" y="996"/>
            <a:chExt cx="4791" cy="2328"/>
          </a:xfrm>
        </p:grpSpPr>
        <p:sp>
          <p:nvSpPr>
            <p:cNvPr id="38988" name="Freeform 83"/>
            <p:cNvSpPr>
              <a:spLocks noChangeAspect="1"/>
            </p:cNvSpPr>
            <p:nvPr/>
          </p:nvSpPr>
          <p:spPr bwMode="auto">
            <a:xfrm>
              <a:off x="569" y="1357"/>
              <a:ext cx="4704" cy="1967"/>
            </a:xfrm>
            <a:custGeom>
              <a:avLst/>
              <a:gdLst>
                <a:gd name="T0" fmla="*/ 1783411577 w 1991"/>
                <a:gd name="T1" fmla="*/ 368049755 h 833"/>
                <a:gd name="T2" fmla="*/ 1094421883 w 1991"/>
                <a:gd name="T3" fmla="*/ 627936336 h 833"/>
                <a:gd name="T4" fmla="*/ 139672838 w 1991"/>
                <a:gd name="T5" fmla="*/ 0 h 833"/>
                <a:gd name="T6" fmla="*/ 0 w 1991"/>
                <a:gd name="T7" fmla="*/ 58967312 h 833"/>
                <a:gd name="T8" fmla="*/ 1094421883 w 1991"/>
                <a:gd name="T9" fmla="*/ 778378919 h 833"/>
                <a:gd name="T10" fmla="*/ 1876768023 w 1991"/>
                <a:gd name="T11" fmla="*/ 487995568 h 833"/>
                <a:gd name="T12" fmla="*/ 1783411577 w 1991"/>
                <a:gd name="T13" fmla="*/ 368049755 h 833"/>
                <a:gd name="T14" fmla="*/ 0 60000 65536"/>
                <a:gd name="T15" fmla="*/ 0 60000 65536"/>
                <a:gd name="T16" fmla="*/ 0 60000 65536"/>
                <a:gd name="T17" fmla="*/ 0 60000 65536"/>
                <a:gd name="T18" fmla="*/ 0 60000 65536"/>
                <a:gd name="T19" fmla="*/ 0 60000 65536"/>
                <a:gd name="T20" fmla="*/ 0 60000 65536"/>
                <a:gd name="T21" fmla="*/ 0 w 1991"/>
                <a:gd name="T22" fmla="*/ 0 h 833"/>
                <a:gd name="T23" fmla="*/ 1991 w 1991"/>
                <a:gd name="T24" fmla="*/ 833 h 8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1" h="833">
                  <a:moveTo>
                    <a:pt x="1892" y="394"/>
                  </a:moveTo>
                  <a:cubicBezTo>
                    <a:pt x="1698" y="567"/>
                    <a:pt x="1442" y="672"/>
                    <a:pt x="1161" y="672"/>
                  </a:cubicBezTo>
                  <a:cubicBezTo>
                    <a:pt x="706" y="672"/>
                    <a:pt x="315" y="395"/>
                    <a:pt x="148" y="0"/>
                  </a:cubicBezTo>
                  <a:cubicBezTo>
                    <a:pt x="0" y="63"/>
                    <a:pt x="0" y="63"/>
                    <a:pt x="0" y="63"/>
                  </a:cubicBezTo>
                  <a:cubicBezTo>
                    <a:pt x="191" y="515"/>
                    <a:pt x="639" y="833"/>
                    <a:pt x="1161" y="833"/>
                  </a:cubicBezTo>
                  <a:cubicBezTo>
                    <a:pt x="1479" y="833"/>
                    <a:pt x="1769" y="715"/>
                    <a:pt x="1991" y="522"/>
                  </a:cubicBezTo>
                  <a:cubicBezTo>
                    <a:pt x="1956" y="480"/>
                    <a:pt x="1924" y="438"/>
                    <a:pt x="1892" y="394"/>
                  </a:cubicBez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lstStyle/>
            <a:p>
              <a:endParaRPr lang="en-US" dirty="0"/>
            </a:p>
          </p:txBody>
        </p:sp>
        <p:sp>
          <p:nvSpPr>
            <p:cNvPr id="38989" name="Freeform 84"/>
            <p:cNvSpPr>
              <a:spLocks noChangeAspect="1"/>
            </p:cNvSpPr>
            <p:nvPr/>
          </p:nvSpPr>
          <p:spPr bwMode="auto">
            <a:xfrm>
              <a:off x="482" y="996"/>
              <a:ext cx="541" cy="559"/>
            </a:xfrm>
            <a:custGeom>
              <a:avLst/>
              <a:gdLst>
                <a:gd name="T0" fmla="*/ 0 w 541"/>
                <a:gd name="T1" fmla="*/ 559 h 559"/>
                <a:gd name="T2" fmla="*/ 75 w 541"/>
                <a:gd name="T3" fmla="*/ 0 h 559"/>
                <a:gd name="T4" fmla="*/ 541 w 541"/>
                <a:gd name="T5" fmla="*/ 321 h 559"/>
                <a:gd name="T6" fmla="*/ 0 w 541"/>
                <a:gd name="T7" fmla="*/ 559 h 559"/>
                <a:gd name="T8" fmla="*/ 0 60000 65536"/>
                <a:gd name="T9" fmla="*/ 0 60000 65536"/>
                <a:gd name="T10" fmla="*/ 0 60000 65536"/>
                <a:gd name="T11" fmla="*/ 0 60000 65536"/>
                <a:gd name="T12" fmla="*/ 0 w 541"/>
                <a:gd name="T13" fmla="*/ 0 h 559"/>
                <a:gd name="T14" fmla="*/ 541 w 541"/>
                <a:gd name="T15" fmla="*/ 559 h 559"/>
              </a:gdLst>
              <a:ahLst/>
              <a:cxnLst>
                <a:cxn ang="T8">
                  <a:pos x="T0" y="T1"/>
                </a:cxn>
                <a:cxn ang="T9">
                  <a:pos x="T2" y="T3"/>
                </a:cxn>
                <a:cxn ang="T10">
                  <a:pos x="T4" y="T5"/>
                </a:cxn>
                <a:cxn ang="T11">
                  <a:pos x="T6" y="T7"/>
                </a:cxn>
              </a:cxnLst>
              <a:rect l="T12" t="T13" r="T14" b="T15"/>
              <a:pathLst>
                <a:path w="541" h="559">
                  <a:moveTo>
                    <a:pt x="0" y="559"/>
                  </a:moveTo>
                  <a:lnTo>
                    <a:pt x="75" y="0"/>
                  </a:lnTo>
                  <a:lnTo>
                    <a:pt x="541" y="321"/>
                  </a:lnTo>
                  <a:lnTo>
                    <a:pt x="0" y="559"/>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lstStyle/>
            <a:p>
              <a:endParaRPr lang="en-US" dirty="0"/>
            </a:p>
          </p:txBody>
        </p:sp>
      </p:grpSp>
      <p:grpSp>
        <p:nvGrpSpPr>
          <p:cNvPr id="38985" name="Group 85"/>
          <p:cNvGrpSpPr>
            <a:grpSpLocks noChangeAspect="1"/>
          </p:cNvGrpSpPr>
          <p:nvPr/>
        </p:nvGrpSpPr>
        <p:grpSpPr bwMode="auto">
          <a:xfrm rot="15698540">
            <a:off x="3289592" y="2779871"/>
            <a:ext cx="1519014" cy="738814"/>
            <a:chOff x="482" y="996"/>
            <a:chExt cx="4791" cy="2328"/>
          </a:xfrm>
        </p:grpSpPr>
        <p:sp>
          <p:nvSpPr>
            <p:cNvPr id="38986" name="Freeform 86"/>
            <p:cNvSpPr>
              <a:spLocks noChangeAspect="1"/>
            </p:cNvSpPr>
            <p:nvPr/>
          </p:nvSpPr>
          <p:spPr bwMode="auto">
            <a:xfrm>
              <a:off x="569" y="1357"/>
              <a:ext cx="4704" cy="1967"/>
            </a:xfrm>
            <a:custGeom>
              <a:avLst/>
              <a:gdLst>
                <a:gd name="T0" fmla="*/ 1783411577 w 1991"/>
                <a:gd name="T1" fmla="*/ 368049755 h 833"/>
                <a:gd name="T2" fmla="*/ 1094421883 w 1991"/>
                <a:gd name="T3" fmla="*/ 627936336 h 833"/>
                <a:gd name="T4" fmla="*/ 139672838 w 1991"/>
                <a:gd name="T5" fmla="*/ 0 h 833"/>
                <a:gd name="T6" fmla="*/ 0 w 1991"/>
                <a:gd name="T7" fmla="*/ 58967312 h 833"/>
                <a:gd name="T8" fmla="*/ 1094421883 w 1991"/>
                <a:gd name="T9" fmla="*/ 778378919 h 833"/>
                <a:gd name="T10" fmla="*/ 1876768023 w 1991"/>
                <a:gd name="T11" fmla="*/ 487995568 h 833"/>
                <a:gd name="T12" fmla="*/ 1783411577 w 1991"/>
                <a:gd name="T13" fmla="*/ 368049755 h 833"/>
                <a:gd name="T14" fmla="*/ 0 60000 65536"/>
                <a:gd name="T15" fmla="*/ 0 60000 65536"/>
                <a:gd name="T16" fmla="*/ 0 60000 65536"/>
                <a:gd name="T17" fmla="*/ 0 60000 65536"/>
                <a:gd name="T18" fmla="*/ 0 60000 65536"/>
                <a:gd name="T19" fmla="*/ 0 60000 65536"/>
                <a:gd name="T20" fmla="*/ 0 60000 65536"/>
                <a:gd name="T21" fmla="*/ 0 w 1991"/>
                <a:gd name="T22" fmla="*/ 0 h 833"/>
                <a:gd name="T23" fmla="*/ 1991 w 1991"/>
                <a:gd name="T24" fmla="*/ 833 h 8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1" h="833">
                  <a:moveTo>
                    <a:pt x="1892" y="394"/>
                  </a:moveTo>
                  <a:cubicBezTo>
                    <a:pt x="1698" y="567"/>
                    <a:pt x="1442" y="672"/>
                    <a:pt x="1161" y="672"/>
                  </a:cubicBezTo>
                  <a:cubicBezTo>
                    <a:pt x="706" y="672"/>
                    <a:pt x="315" y="395"/>
                    <a:pt x="148" y="0"/>
                  </a:cubicBezTo>
                  <a:cubicBezTo>
                    <a:pt x="0" y="63"/>
                    <a:pt x="0" y="63"/>
                    <a:pt x="0" y="63"/>
                  </a:cubicBezTo>
                  <a:cubicBezTo>
                    <a:pt x="191" y="515"/>
                    <a:pt x="639" y="833"/>
                    <a:pt x="1161" y="833"/>
                  </a:cubicBezTo>
                  <a:cubicBezTo>
                    <a:pt x="1479" y="833"/>
                    <a:pt x="1769" y="715"/>
                    <a:pt x="1991" y="522"/>
                  </a:cubicBezTo>
                  <a:cubicBezTo>
                    <a:pt x="1956" y="480"/>
                    <a:pt x="1924" y="438"/>
                    <a:pt x="1892" y="394"/>
                  </a:cubicBez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lstStyle/>
            <a:p>
              <a:endParaRPr lang="en-US" dirty="0"/>
            </a:p>
          </p:txBody>
        </p:sp>
        <p:sp>
          <p:nvSpPr>
            <p:cNvPr id="38987" name="Freeform 87"/>
            <p:cNvSpPr>
              <a:spLocks noChangeAspect="1"/>
            </p:cNvSpPr>
            <p:nvPr/>
          </p:nvSpPr>
          <p:spPr bwMode="auto">
            <a:xfrm>
              <a:off x="482" y="996"/>
              <a:ext cx="541" cy="559"/>
            </a:xfrm>
            <a:custGeom>
              <a:avLst/>
              <a:gdLst>
                <a:gd name="T0" fmla="*/ 0 w 541"/>
                <a:gd name="T1" fmla="*/ 559 h 559"/>
                <a:gd name="T2" fmla="*/ 75 w 541"/>
                <a:gd name="T3" fmla="*/ 0 h 559"/>
                <a:gd name="T4" fmla="*/ 541 w 541"/>
                <a:gd name="T5" fmla="*/ 321 h 559"/>
                <a:gd name="T6" fmla="*/ 0 w 541"/>
                <a:gd name="T7" fmla="*/ 559 h 559"/>
                <a:gd name="T8" fmla="*/ 0 60000 65536"/>
                <a:gd name="T9" fmla="*/ 0 60000 65536"/>
                <a:gd name="T10" fmla="*/ 0 60000 65536"/>
                <a:gd name="T11" fmla="*/ 0 60000 65536"/>
                <a:gd name="T12" fmla="*/ 0 w 541"/>
                <a:gd name="T13" fmla="*/ 0 h 559"/>
                <a:gd name="T14" fmla="*/ 541 w 541"/>
                <a:gd name="T15" fmla="*/ 559 h 559"/>
              </a:gdLst>
              <a:ahLst/>
              <a:cxnLst>
                <a:cxn ang="T8">
                  <a:pos x="T0" y="T1"/>
                </a:cxn>
                <a:cxn ang="T9">
                  <a:pos x="T2" y="T3"/>
                </a:cxn>
                <a:cxn ang="T10">
                  <a:pos x="T4" y="T5"/>
                </a:cxn>
                <a:cxn ang="T11">
                  <a:pos x="T6" y="T7"/>
                </a:cxn>
              </a:cxnLst>
              <a:rect l="T12" t="T13" r="T14" b="T15"/>
              <a:pathLst>
                <a:path w="541" h="559">
                  <a:moveTo>
                    <a:pt x="0" y="559"/>
                  </a:moveTo>
                  <a:lnTo>
                    <a:pt x="75" y="0"/>
                  </a:lnTo>
                  <a:lnTo>
                    <a:pt x="541" y="321"/>
                  </a:lnTo>
                  <a:lnTo>
                    <a:pt x="0" y="559"/>
                  </a:ln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lstStyle/>
            <a:p>
              <a:endParaRPr lang="en-US" dirty="0"/>
            </a:p>
          </p:txBody>
        </p:sp>
      </p:grpSp>
      <p:sp>
        <p:nvSpPr>
          <p:cNvPr id="38916" name="Text Box 90"/>
          <p:cNvSpPr txBox="1">
            <a:spLocks noChangeAspect="1" noChangeArrowheads="1"/>
          </p:cNvSpPr>
          <p:nvPr/>
        </p:nvSpPr>
        <p:spPr bwMode="auto">
          <a:xfrm>
            <a:off x="5230813" y="4129088"/>
            <a:ext cx="1028700"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sz="1000" b="1" dirty="0">
                <a:ea typeface="ヒラギノ角ゴ Pro W3"/>
                <a:cs typeface="ヒラギノ角ゴ Pro W3"/>
              </a:rPr>
              <a:t>Grouped</a:t>
            </a:r>
            <a:endParaRPr lang="en-US" sz="2000" b="1" dirty="0">
              <a:ea typeface="ヒラギノ角ゴ Pro W3"/>
              <a:cs typeface="ヒラギノ角ゴ Pro W3"/>
            </a:endParaRPr>
          </a:p>
        </p:txBody>
      </p:sp>
      <p:grpSp>
        <p:nvGrpSpPr>
          <p:cNvPr id="38917" name="Group 166"/>
          <p:cNvGrpSpPr>
            <a:grpSpLocks/>
          </p:cNvGrpSpPr>
          <p:nvPr/>
        </p:nvGrpSpPr>
        <p:grpSpPr bwMode="auto">
          <a:xfrm>
            <a:off x="4774173" y="2182813"/>
            <a:ext cx="1828800" cy="1828800"/>
            <a:chOff x="3042" y="1963"/>
            <a:chExt cx="1152" cy="1153"/>
          </a:xfrm>
        </p:grpSpPr>
        <p:sp>
          <p:nvSpPr>
            <p:cNvPr id="38966" name="AutoShape 92"/>
            <p:cNvSpPr>
              <a:spLocks noChangeAspect="1" noChangeArrowheads="1"/>
            </p:cNvSpPr>
            <p:nvPr/>
          </p:nvSpPr>
          <p:spPr bwMode="auto">
            <a:xfrm>
              <a:off x="3042" y="1963"/>
              <a:ext cx="1152" cy="115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9 w 21600"/>
                <a:gd name="T25" fmla="*/ 3166 h 21600"/>
                <a:gd name="T26" fmla="*/ 18431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194" y="10800"/>
                  </a:moveTo>
                  <a:cubicBezTo>
                    <a:pt x="2194" y="15553"/>
                    <a:pt x="6047" y="19406"/>
                    <a:pt x="10800" y="19406"/>
                  </a:cubicBezTo>
                  <a:cubicBezTo>
                    <a:pt x="15553" y="19406"/>
                    <a:pt x="19406" y="15553"/>
                    <a:pt x="19406" y="10800"/>
                  </a:cubicBezTo>
                  <a:cubicBezTo>
                    <a:pt x="19406" y="6047"/>
                    <a:pt x="15553" y="2194"/>
                    <a:pt x="10800" y="2194"/>
                  </a:cubicBezTo>
                  <a:cubicBezTo>
                    <a:pt x="6047" y="2194"/>
                    <a:pt x="2194" y="6047"/>
                    <a:pt x="2194" y="10800"/>
                  </a:cubicBezTo>
                  <a:close/>
                </a:path>
              </a:pathLst>
            </a:cu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dirty="0"/>
            </a:p>
          </p:txBody>
        </p:sp>
        <p:grpSp>
          <p:nvGrpSpPr>
            <p:cNvPr id="38967" name="Group 165"/>
            <p:cNvGrpSpPr>
              <a:grpSpLocks/>
            </p:cNvGrpSpPr>
            <p:nvPr/>
          </p:nvGrpSpPr>
          <p:grpSpPr bwMode="auto">
            <a:xfrm>
              <a:off x="3083" y="2007"/>
              <a:ext cx="1072" cy="1076"/>
              <a:chOff x="3083" y="2007"/>
              <a:chExt cx="1072" cy="1076"/>
            </a:xfrm>
          </p:grpSpPr>
          <p:grpSp>
            <p:nvGrpSpPr>
              <p:cNvPr id="38968" name="Group 93"/>
              <p:cNvGrpSpPr>
                <a:grpSpLocks noChangeAspect="1"/>
              </p:cNvGrpSpPr>
              <p:nvPr/>
            </p:nvGrpSpPr>
            <p:grpSpPr bwMode="auto">
              <a:xfrm rot="218412">
                <a:off x="3086" y="2011"/>
                <a:ext cx="1066" cy="1072"/>
                <a:chOff x="508" y="1150"/>
                <a:chExt cx="2132" cy="2144"/>
              </a:xfrm>
            </p:grpSpPr>
            <p:sp>
              <p:nvSpPr>
                <p:cNvPr id="38981" name="AutoShape 94"/>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dirty="0"/>
                </a:p>
              </p:txBody>
            </p:sp>
            <p:sp>
              <p:nvSpPr>
                <p:cNvPr id="38982" name="AutoShape 95"/>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sz="1800" dirty="0">
                    <a:ea typeface="ヒラギノ角ゴ Pro W3"/>
                    <a:cs typeface="ヒラギノ角ゴ Pro W3"/>
                  </a:endParaRPr>
                </a:p>
              </p:txBody>
            </p:sp>
          </p:grpSp>
          <p:grpSp>
            <p:nvGrpSpPr>
              <p:cNvPr id="38969" name="Group 96"/>
              <p:cNvGrpSpPr>
                <a:grpSpLocks noChangeAspect="1"/>
              </p:cNvGrpSpPr>
              <p:nvPr/>
            </p:nvGrpSpPr>
            <p:grpSpPr bwMode="auto">
              <a:xfrm rot="-4058815">
                <a:off x="3086" y="2007"/>
                <a:ext cx="1066" cy="1072"/>
                <a:chOff x="508" y="1150"/>
                <a:chExt cx="2132" cy="2144"/>
              </a:xfrm>
            </p:grpSpPr>
            <p:sp>
              <p:nvSpPr>
                <p:cNvPr id="38979" name="AutoShape 97"/>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dirty="0"/>
                </a:p>
              </p:txBody>
            </p:sp>
            <p:sp>
              <p:nvSpPr>
                <p:cNvPr id="38980" name="AutoShape 98"/>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lIns="92075" tIns="46038" rIns="92075" bIns="46038" anchor="ctr"/>
                <a:lstStyle/>
                <a:p>
                  <a:endParaRPr lang="en-US" sz="1800" dirty="0">
                    <a:ea typeface="ヒラギノ角ゴ Pro W3"/>
                    <a:cs typeface="ヒラギノ角ゴ Pro W3"/>
                  </a:endParaRPr>
                </a:p>
              </p:txBody>
            </p:sp>
          </p:grpSp>
          <p:grpSp>
            <p:nvGrpSpPr>
              <p:cNvPr id="38970" name="Group 99"/>
              <p:cNvGrpSpPr>
                <a:grpSpLocks noChangeAspect="1"/>
              </p:cNvGrpSpPr>
              <p:nvPr/>
            </p:nvGrpSpPr>
            <p:grpSpPr bwMode="auto">
              <a:xfrm rot="-8358696">
                <a:off x="3086" y="2007"/>
                <a:ext cx="1066" cy="1072"/>
                <a:chOff x="508" y="1150"/>
                <a:chExt cx="2132" cy="2144"/>
              </a:xfrm>
            </p:grpSpPr>
            <p:sp>
              <p:nvSpPr>
                <p:cNvPr id="38977" name="AutoShape 100"/>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dirty="0"/>
                </a:p>
              </p:txBody>
            </p:sp>
            <p:sp>
              <p:nvSpPr>
                <p:cNvPr id="38978" name="AutoShape 101"/>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sz="1800" dirty="0">
                    <a:ea typeface="ヒラギノ角ゴ Pro W3"/>
                    <a:cs typeface="ヒラギノ角ゴ Pro W3"/>
                  </a:endParaRPr>
                </a:p>
              </p:txBody>
            </p:sp>
          </p:grpSp>
          <p:grpSp>
            <p:nvGrpSpPr>
              <p:cNvPr id="38971" name="Group 102"/>
              <p:cNvGrpSpPr>
                <a:grpSpLocks noChangeAspect="1"/>
              </p:cNvGrpSpPr>
              <p:nvPr/>
            </p:nvGrpSpPr>
            <p:grpSpPr bwMode="auto">
              <a:xfrm rot="8968662">
                <a:off x="3086" y="2007"/>
                <a:ext cx="1066" cy="1072"/>
                <a:chOff x="508" y="1150"/>
                <a:chExt cx="2132" cy="2144"/>
              </a:xfrm>
            </p:grpSpPr>
            <p:sp>
              <p:nvSpPr>
                <p:cNvPr id="38975" name="AutoShape 103"/>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lIns="92075" tIns="46038" rIns="92075" bIns="46038" anchor="ctr"/>
                <a:lstStyle/>
                <a:p>
                  <a:endParaRPr lang="en-US" dirty="0"/>
                </a:p>
              </p:txBody>
            </p:sp>
            <p:sp>
              <p:nvSpPr>
                <p:cNvPr id="38976" name="AutoShape 104"/>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sz="1800" dirty="0">
                    <a:ea typeface="ヒラギノ角ゴ Pro W3"/>
                    <a:cs typeface="ヒラギノ角ゴ Pro W3"/>
                  </a:endParaRPr>
                </a:p>
              </p:txBody>
            </p:sp>
          </p:grpSp>
          <p:grpSp>
            <p:nvGrpSpPr>
              <p:cNvPr id="38972" name="Group 105"/>
              <p:cNvGrpSpPr>
                <a:grpSpLocks noChangeAspect="1"/>
              </p:cNvGrpSpPr>
              <p:nvPr/>
            </p:nvGrpSpPr>
            <p:grpSpPr bwMode="auto">
              <a:xfrm rot="4524803">
                <a:off x="3086" y="2007"/>
                <a:ext cx="1066" cy="1072"/>
                <a:chOff x="508" y="1150"/>
                <a:chExt cx="2132" cy="2144"/>
              </a:xfrm>
            </p:grpSpPr>
            <p:sp>
              <p:nvSpPr>
                <p:cNvPr id="38973" name="AutoShape 106"/>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dirty="0"/>
                </a:p>
              </p:txBody>
            </p:sp>
            <p:sp>
              <p:nvSpPr>
                <p:cNvPr id="38974" name="AutoShape 107"/>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sz="1800" dirty="0">
                    <a:ea typeface="ヒラギノ角ゴ Pro W3"/>
                    <a:cs typeface="ヒラギノ角ゴ Pro W3"/>
                  </a:endParaRPr>
                </a:p>
              </p:txBody>
            </p:sp>
          </p:grpSp>
        </p:grpSp>
      </p:grpSp>
      <p:sp>
        <p:nvSpPr>
          <p:cNvPr id="38918" name="AutoShape 89"/>
          <p:cNvSpPr>
            <a:spLocks noChangeAspect="1" noChangeArrowheads="1"/>
          </p:cNvSpPr>
          <p:nvPr/>
        </p:nvSpPr>
        <p:spPr bwMode="auto">
          <a:xfrm rot="-683248">
            <a:off x="6904038" y="2182813"/>
            <a:ext cx="1828800" cy="182721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8170 h 21600"/>
            </a:gdLst>
            <a:ahLst/>
            <a:cxnLst>
              <a:cxn ang="T8">
                <a:pos x="T0" y="T1"/>
              </a:cxn>
              <a:cxn ang="T9">
                <a:pos x="T2" y="T3"/>
              </a:cxn>
              <a:cxn ang="T10">
                <a:pos x="T4" y="T5"/>
              </a:cxn>
              <a:cxn ang="T11">
                <a:pos x="T6" y="T7"/>
              </a:cxn>
            </a:cxnLst>
            <a:rect l="T12" t="T13" r="T14" b="T15"/>
            <a:pathLst>
              <a:path w="21600" h="21600">
                <a:moveTo>
                  <a:pt x="5775" y="17871"/>
                </a:moveTo>
                <a:cubicBezTo>
                  <a:pt x="3485" y="16244"/>
                  <a:pt x="2125" y="13609"/>
                  <a:pt x="2125" y="10800"/>
                </a:cubicBezTo>
                <a:cubicBezTo>
                  <a:pt x="2125" y="6008"/>
                  <a:pt x="6008" y="2125"/>
                  <a:pt x="10800" y="2125"/>
                </a:cubicBezTo>
                <a:cubicBezTo>
                  <a:pt x="15591" y="2125"/>
                  <a:pt x="19475" y="6008"/>
                  <a:pt x="19475" y="10800"/>
                </a:cubicBezTo>
                <a:cubicBezTo>
                  <a:pt x="19475" y="13609"/>
                  <a:pt x="18114" y="16244"/>
                  <a:pt x="15824" y="17871"/>
                </a:cubicBezTo>
                <a:lnTo>
                  <a:pt x="17055" y="19603"/>
                </a:lnTo>
                <a:cubicBezTo>
                  <a:pt x="19906" y="17578"/>
                  <a:pt x="21600" y="14297"/>
                  <a:pt x="21600" y="10800"/>
                </a:cubicBezTo>
                <a:cubicBezTo>
                  <a:pt x="21600" y="4835"/>
                  <a:pt x="16764" y="0"/>
                  <a:pt x="10800" y="0"/>
                </a:cubicBezTo>
                <a:cubicBezTo>
                  <a:pt x="4835" y="0"/>
                  <a:pt x="0" y="4835"/>
                  <a:pt x="0" y="10800"/>
                </a:cubicBezTo>
                <a:cubicBezTo>
                  <a:pt x="-1" y="14297"/>
                  <a:pt x="1693" y="17578"/>
                  <a:pt x="4544" y="19603"/>
                </a:cubicBezTo>
                <a:lnTo>
                  <a:pt x="5775" y="1787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2075" tIns="46038" rIns="92075" bIns="46038" anchor="ctr"/>
          <a:lstStyle/>
          <a:p>
            <a:endParaRPr lang="en-US" dirty="0"/>
          </a:p>
        </p:txBody>
      </p:sp>
      <p:sp>
        <p:nvSpPr>
          <p:cNvPr id="38919" name="Text Box 91"/>
          <p:cNvSpPr txBox="1">
            <a:spLocks noChangeAspect="1" noChangeArrowheads="1"/>
          </p:cNvSpPr>
          <p:nvPr/>
        </p:nvSpPr>
        <p:spPr bwMode="auto">
          <a:xfrm>
            <a:off x="7302500" y="4130675"/>
            <a:ext cx="1028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sz="1000" b="1" dirty="0">
                <a:ea typeface="ヒラギノ角ゴ Pro W3"/>
                <a:cs typeface="ヒラギノ角ゴ Pro W3"/>
              </a:rPr>
              <a:t>Separate</a:t>
            </a:r>
            <a:endParaRPr lang="en-US" sz="2000" b="1" dirty="0">
              <a:ea typeface="ヒラギノ角ゴ Pro W3"/>
              <a:cs typeface="ヒラギノ角ゴ Pro W3"/>
            </a:endParaRPr>
          </a:p>
        </p:txBody>
      </p:sp>
      <p:grpSp>
        <p:nvGrpSpPr>
          <p:cNvPr id="38920" name="Group 108"/>
          <p:cNvGrpSpPr>
            <a:grpSpLocks noChangeAspect="1"/>
          </p:cNvGrpSpPr>
          <p:nvPr/>
        </p:nvGrpSpPr>
        <p:grpSpPr bwMode="auto">
          <a:xfrm rot="218412">
            <a:off x="6972300" y="2246313"/>
            <a:ext cx="1690688" cy="1698625"/>
            <a:chOff x="508" y="1150"/>
            <a:chExt cx="2132" cy="2144"/>
          </a:xfrm>
        </p:grpSpPr>
        <p:sp>
          <p:nvSpPr>
            <p:cNvPr id="38964" name="AutoShape 109"/>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dirty="0"/>
            </a:p>
          </p:txBody>
        </p:sp>
        <p:sp>
          <p:nvSpPr>
            <p:cNvPr id="38965" name="AutoShape 110"/>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sz="1800" dirty="0">
                <a:ea typeface="ヒラギノ角ゴ Pro W3"/>
                <a:cs typeface="ヒラギノ角ゴ Pro W3"/>
              </a:endParaRPr>
            </a:p>
          </p:txBody>
        </p:sp>
      </p:grpSp>
      <p:grpSp>
        <p:nvGrpSpPr>
          <p:cNvPr id="38921" name="Group 111"/>
          <p:cNvGrpSpPr>
            <a:grpSpLocks noChangeAspect="1"/>
          </p:cNvGrpSpPr>
          <p:nvPr/>
        </p:nvGrpSpPr>
        <p:grpSpPr bwMode="auto">
          <a:xfrm rot="-4058815">
            <a:off x="6973094" y="2245519"/>
            <a:ext cx="1689100" cy="1700212"/>
            <a:chOff x="508" y="1150"/>
            <a:chExt cx="2132" cy="2144"/>
          </a:xfrm>
        </p:grpSpPr>
        <p:sp>
          <p:nvSpPr>
            <p:cNvPr id="38962" name="AutoShape 112"/>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dirty="0"/>
            </a:p>
          </p:txBody>
        </p:sp>
        <p:sp>
          <p:nvSpPr>
            <p:cNvPr id="38963" name="AutoShape 113"/>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lIns="92075" tIns="46038" rIns="92075" bIns="46038" anchor="ctr"/>
            <a:lstStyle/>
            <a:p>
              <a:endParaRPr lang="en-US" sz="1800" dirty="0">
                <a:ea typeface="ヒラギノ角ゴ Pro W3"/>
                <a:cs typeface="ヒラギノ角ゴ Pro W3"/>
              </a:endParaRPr>
            </a:p>
          </p:txBody>
        </p:sp>
      </p:grpSp>
      <p:grpSp>
        <p:nvGrpSpPr>
          <p:cNvPr id="38922" name="Group 114"/>
          <p:cNvGrpSpPr>
            <a:grpSpLocks noChangeAspect="1"/>
          </p:cNvGrpSpPr>
          <p:nvPr/>
        </p:nvGrpSpPr>
        <p:grpSpPr bwMode="auto">
          <a:xfrm rot="-8358696">
            <a:off x="6972300" y="2246313"/>
            <a:ext cx="1690688" cy="1698625"/>
            <a:chOff x="508" y="1150"/>
            <a:chExt cx="2132" cy="2144"/>
          </a:xfrm>
        </p:grpSpPr>
        <p:sp>
          <p:nvSpPr>
            <p:cNvPr id="38960" name="AutoShape 115"/>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lIns="92075" tIns="46038" rIns="92075" bIns="46038" anchor="ctr"/>
            <a:lstStyle/>
            <a:p>
              <a:endParaRPr lang="en-US" dirty="0"/>
            </a:p>
          </p:txBody>
        </p:sp>
        <p:sp>
          <p:nvSpPr>
            <p:cNvPr id="38961" name="AutoShape 116"/>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sz="1800" dirty="0">
                <a:ea typeface="ヒラギノ角ゴ Pro W3"/>
                <a:cs typeface="ヒラギノ角ゴ Pro W3"/>
              </a:endParaRPr>
            </a:p>
          </p:txBody>
        </p:sp>
      </p:grpSp>
      <p:sp>
        <p:nvSpPr>
          <p:cNvPr id="38958" name="AutoShape 118"/>
          <p:cNvSpPr>
            <a:spLocks noChangeAspect="1" noChangeArrowheads="1"/>
          </p:cNvSpPr>
          <p:nvPr/>
        </p:nvSpPr>
        <p:spPr bwMode="auto">
          <a:xfrm rot="10244828">
            <a:off x="6969886" y="2246972"/>
            <a:ext cx="1690688" cy="168911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lIns="92075" tIns="46038" rIns="92075" bIns="46038" anchor="ctr"/>
          <a:lstStyle/>
          <a:p>
            <a:endParaRPr lang="en-US" dirty="0"/>
          </a:p>
        </p:txBody>
      </p:sp>
      <p:sp>
        <p:nvSpPr>
          <p:cNvPr id="38959" name="AutoShape 119"/>
          <p:cNvSpPr>
            <a:spLocks noChangeAspect="1" noChangeArrowheads="1"/>
          </p:cNvSpPr>
          <p:nvPr/>
        </p:nvSpPr>
        <p:spPr bwMode="auto">
          <a:xfrm rot="3058259">
            <a:off x="8333448" y="3669490"/>
            <a:ext cx="78435" cy="77715"/>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sz="1800" dirty="0">
              <a:ea typeface="ヒラギノ角ゴ Pro W3"/>
              <a:cs typeface="ヒラギノ角ゴ Pro W3"/>
            </a:endParaRPr>
          </a:p>
        </p:txBody>
      </p:sp>
      <p:grpSp>
        <p:nvGrpSpPr>
          <p:cNvPr id="38924" name="Group 120"/>
          <p:cNvGrpSpPr>
            <a:grpSpLocks noChangeAspect="1"/>
          </p:cNvGrpSpPr>
          <p:nvPr/>
        </p:nvGrpSpPr>
        <p:grpSpPr bwMode="auto">
          <a:xfrm rot="4524803">
            <a:off x="6973094" y="2245519"/>
            <a:ext cx="1689100" cy="1700212"/>
            <a:chOff x="508" y="1150"/>
            <a:chExt cx="2132" cy="2144"/>
          </a:xfrm>
        </p:grpSpPr>
        <p:sp>
          <p:nvSpPr>
            <p:cNvPr id="38956" name="AutoShape 121"/>
            <p:cNvSpPr>
              <a:spLocks noChangeAspect="1" noChangeArrowheads="1"/>
            </p:cNvSpPr>
            <p:nvPr/>
          </p:nvSpPr>
          <p:spPr bwMode="auto">
            <a:xfrm rot="1276166">
              <a:off x="508" y="1162"/>
              <a:ext cx="2132" cy="21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668 w 21600"/>
                <a:gd name="T13" fmla="*/ 0 h 21600"/>
                <a:gd name="T14" fmla="*/ 17932 w 21600"/>
                <a:gd name="T15" fmla="*/ 2968 h 21600"/>
              </a:gdLst>
              <a:ahLst/>
              <a:cxnLst>
                <a:cxn ang="T8">
                  <a:pos x="T0" y="T1"/>
                </a:cxn>
                <a:cxn ang="T9">
                  <a:pos x="T2" y="T3"/>
                </a:cxn>
                <a:cxn ang="T10">
                  <a:pos x="T4" y="T5"/>
                </a:cxn>
                <a:cxn ang="T11">
                  <a:pos x="T6" y="T7"/>
                </a:cxn>
              </a:cxnLst>
              <a:rect l="T12" t="T13" r="T14" b="T15"/>
              <a:pathLst>
                <a:path w="21600" h="21600">
                  <a:moveTo>
                    <a:pt x="5541" y="1787"/>
                  </a:moveTo>
                  <a:cubicBezTo>
                    <a:pt x="7137" y="855"/>
                    <a:pt x="8952" y="364"/>
                    <a:pt x="10800" y="365"/>
                  </a:cubicBezTo>
                  <a:cubicBezTo>
                    <a:pt x="12647" y="365"/>
                    <a:pt x="14462" y="855"/>
                    <a:pt x="16058" y="1787"/>
                  </a:cubicBezTo>
                  <a:lnTo>
                    <a:pt x="16242" y="1471"/>
                  </a:lnTo>
                  <a:cubicBezTo>
                    <a:pt x="14590" y="507"/>
                    <a:pt x="12712" y="-1"/>
                    <a:pt x="10799" y="0"/>
                  </a:cubicBezTo>
                  <a:cubicBezTo>
                    <a:pt x="8887" y="0"/>
                    <a:pt x="7009" y="507"/>
                    <a:pt x="5357" y="1471"/>
                  </a:cubicBezTo>
                  <a:lnTo>
                    <a:pt x="5541" y="1787"/>
                  </a:ln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vert="eaVert" wrap="square" lIns="92075" tIns="46038" rIns="92075" bIns="46038" anchor="ctr"/>
            <a:lstStyle/>
            <a:p>
              <a:endParaRPr lang="en-US" dirty="0"/>
            </a:p>
          </p:txBody>
        </p:sp>
        <p:sp>
          <p:nvSpPr>
            <p:cNvPr id="38957" name="AutoShape 122"/>
            <p:cNvSpPr>
              <a:spLocks noChangeAspect="1" noChangeArrowheads="1"/>
            </p:cNvSpPr>
            <p:nvPr/>
          </p:nvSpPr>
          <p:spPr bwMode="auto">
            <a:xfrm rot="-5910403">
              <a:off x="1314" y="1151"/>
              <a:ext cx="99" cy="98"/>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nchor="ctr"/>
            <a:lstStyle/>
            <a:p>
              <a:endParaRPr lang="en-US" sz="1800" dirty="0">
                <a:ea typeface="ヒラギノ角ゴ Pro W3"/>
                <a:cs typeface="ヒラギノ角ゴ Pro W3"/>
              </a:endParaRPr>
            </a:p>
          </p:txBody>
        </p:sp>
      </p:grpSp>
      <p:sp>
        <p:nvSpPr>
          <p:cNvPr id="38925" name="AutoShape 7"/>
          <p:cNvSpPr>
            <a:spLocks noChangeAspect="1" noChangeArrowheads="1"/>
          </p:cNvSpPr>
          <p:nvPr/>
        </p:nvSpPr>
        <p:spPr bwMode="auto">
          <a:xfrm rot="10800000">
            <a:off x="2160588" y="1089025"/>
            <a:ext cx="212725" cy="93663"/>
          </a:xfrm>
          <a:prstGeom prst="triangle">
            <a:avLst>
              <a:gd name="adj"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26" name="AutoShape 8"/>
          <p:cNvSpPr>
            <a:spLocks noChangeAspect="1" noChangeArrowheads="1"/>
          </p:cNvSpPr>
          <p:nvPr/>
        </p:nvSpPr>
        <p:spPr bwMode="auto">
          <a:xfrm rot="10800000">
            <a:off x="2705100" y="1089025"/>
            <a:ext cx="212725" cy="93663"/>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27" name="AutoShape 9"/>
          <p:cNvSpPr>
            <a:spLocks noChangeAspect="1" noChangeArrowheads="1"/>
          </p:cNvSpPr>
          <p:nvPr/>
        </p:nvSpPr>
        <p:spPr bwMode="auto">
          <a:xfrm rot="10800000">
            <a:off x="3251200" y="1089025"/>
            <a:ext cx="212725" cy="93663"/>
          </a:xfrm>
          <a:prstGeom prst="triangle">
            <a:avLst>
              <a:gd name="adj" fmla="val 50000"/>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28" name="AutoShape 40"/>
          <p:cNvSpPr>
            <a:spLocks noChangeAspect="1" noChangeArrowheads="1"/>
          </p:cNvSpPr>
          <p:nvPr/>
        </p:nvSpPr>
        <p:spPr bwMode="auto">
          <a:xfrm rot="10800000">
            <a:off x="3797300" y="1089025"/>
            <a:ext cx="212725" cy="93663"/>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grpSp>
        <p:nvGrpSpPr>
          <p:cNvPr id="38929" name="Group 155"/>
          <p:cNvGrpSpPr>
            <a:grpSpLocks/>
          </p:cNvGrpSpPr>
          <p:nvPr/>
        </p:nvGrpSpPr>
        <p:grpSpPr bwMode="auto">
          <a:xfrm>
            <a:off x="4775200" y="1563688"/>
            <a:ext cx="190500" cy="212725"/>
            <a:chOff x="2925" y="1306"/>
            <a:chExt cx="176" cy="196"/>
          </a:xfrm>
        </p:grpSpPr>
        <p:sp>
          <p:nvSpPr>
            <p:cNvPr id="38954" name="AutoShape 40"/>
            <p:cNvSpPr>
              <a:spLocks noChangeAspect="1" noChangeArrowheads="1"/>
            </p:cNvSpPr>
            <p:nvPr/>
          </p:nvSpPr>
          <p:spPr bwMode="auto">
            <a:xfrm rot="5400000">
              <a:off x="2960" y="1361"/>
              <a:ext cx="196" cy="86"/>
            </a:xfrm>
            <a:prstGeom prst="triangle">
              <a:avLst>
                <a:gd name="adj"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sp>
          <p:nvSpPr>
            <p:cNvPr id="38955" name="AutoShape 40"/>
            <p:cNvSpPr>
              <a:spLocks noChangeAspect="1" noChangeArrowheads="1"/>
            </p:cNvSpPr>
            <p:nvPr/>
          </p:nvSpPr>
          <p:spPr bwMode="auto">
            <a:xfrm rot="5400000">
              <a:off x="2870" y="1361"/>
              <a:ext cx="196" cy="86"/>
            </a:xfrm>
            <a:prstGeom prst="triangle">
              <a:avLst>
                <a:gd name="adj"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grpSp>
      <p:grpSp>
        <p:nvGrpSpPr>
          <p:cNvPr id="38930" name="Group 156"/>
          <p:cNvGrpSpPr>
            <a:grpSpLocks/>
          </p:cNvGrpSpPr>
          <p:nvPr/>
        </p:nvGrpSpPr>
        <p:grpSpPr bwMode="auto">
          <a:xfrm>
            <a:off x="5270500" y="1563688"/>
            <a:ext cx="190500" cy="212725"/>
            <a:chOff x="2925" y="1306"/>
            <a:chExt cx="176" cy="196"/>
          </a:xfrm>
        </p:grpSpPr>
        <p:sp>
          <p:nvSpPr>
            <p:cNvPr id="38952" name="AutoShape 40"/>
            <p:cNvSpPr>
              <a:spLocks noChangeAspect="1" noChangeArrowheads="1"/>
            </p:cNvSpPr>
            <p:nvPr/>
          </p:nvSpPr>
          <p:spPr bwMode="auto">
            <a:xfrm rot="5400000">
              <a:off x="2960" y="1361"/>
              <a:ext cx="196" cy="86"/>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sp>
          <p:nvSpPr>
            <p:cNvPr id="38953" name="AutoShape 40"/>
            <p:cNvSpPr>
              <a:spLocks noChangeAspect="1" noChangeArrowheads="1"/>
            </p:cNvSpPr>
            <p:nvPr/>
          </p:nvSpPr>
          <p:spPr bwMode="auto">
            <a:xfrm rot="5400000">
              <a:off x="2870" y="1361"/>
              <a:ext cx="196" cy="86"/>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grpSp>
      <p:grpSp>
        <p:nvGrpSpPr>
          <p:cNvPr id="34835" name="Group 159"/>
          <p:cNvGrpSpPr>
            <a:grpSpLocks/>
          </p:cNvGrpSpPr>
          <p:nvPr/>
        </p:nvGrpSpPr>
        <p:grpSpPr bwMode="auto">
          <a:xfrm>
            <a:off x="5783263" y="1563827"/>
            <a:ext cx="190500" cy="212528"/>
            <a:chOff x="2925" y="1306"/>
            <a:chExt cx="176" cy="196"/>
          </a:xfrm>
          <a:solidFill>
            <a:srgbClr val="B6B6B6"/>
          </a:solidFill>
        </p:grpSpPr>
        <p:sp>
          <p:nvSpPr>
            <p:cNvPr id="34856" name="AutoShape 40"/>
            <p:cNvSpPr>
              <a:spLocks noChangeAspect="1" noChangeArrowheads="1"/>
            </p:cNvSpPr>
            <p:nvPr/>
          </p:nvSpPr>
          <p:spPr bwMode="auto">
            <a:xfrm rot="5400000">
              <a:off x="2960" y="1361"/>
              <a:ext cx="196" cy="86"/>
            </a:xfrm>
            <a:prstGeom prst="triangle">
              <a:avLst>
                <a:gd name="adj" fmla="val 50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defRPr/>
              </a:pPr>
              <a:endParaRPr lang="en-US" sz="2400" dirty="0">
                <a:solidFill>
                  <a:srgbClr val="ADADAD"/>
                </a:solidFill>
                <a:latin typeface="Times" charset="0"/>
                <a:ea typeface="ヒラギノ角ゴ Pro W3" charset="-128"/>
                <a:cs typeface="+mn-cs"/>
              </a:endParaRPr>
            </a:p>
          </p:txBody>
        </p:sp>
        <p:sp>
          <p:nvSpPr>
            <p:cNvPr id="34857" name="AutoShape 40"/>
            <p:cNvSpPr>
              <a:spLocks noChangeAspect="1" noChangeArrowheads="1"/>
            </p:cNvSpPr>
            <p:nvPr/>
          </p:nvSpPr>
          <p:spPr bwMode="auto">
            <a:xfrm rot="5400000">
              <a:off x="2870" y="1361"/>
              <a:ext cx="196" cy="86"/>
            </a:xfrm>
            <a:prstGeom prst="triangle">
              <a:avLst>
                <a:gd name="adj" fmla="val 50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defRPr/>
              </a:pPr>
              <a:endParaRPr lang="en-US" sz="2400" dirty="0">
                <a:solidFill>
                  <a:srgbClr val="ADADAD"/>
                </a:solidFill>
                <a:latin typeface="Times" charset="0"/>
                <a:ea typeface="ヒラギノ角ゴ Pro W3" charset="-128"/>
                <a:cs typeface="+mn-cs"/>
              </a:endParaRPr>
            </a:p>
          </p:txBody>
        </p:sp>
      </p:grpSp>
      <p:grpSp>
        <p:nvGrpSpPr>
          <p:cNvPr id="38932" name="Group 162"/>
          <p:cNvGrpSpPr>
            <a:grpSpLocks/>
          </p:cNvGrpSpPr>
          <p:nvPr/>
        </p:nvGrpSpPr>
        <p:grpSpPr bwMode="auto">
          <a:xfrm>
            <a:off x="6303963" y="1563688"/>
            <a:ext cx="190500" cy="212725"/>
            <a:chOff x="2925" y="1306"/>
            <a:chExt cx="176" cy="196"/>
          </a:xfrm>
        </p:grpSpPr>
        <p:sp>
          <p:nvSpPr>
            <p:cNvPr id="38950" name="AutoShape 40"/>
            <p:cNvSpPr>
              <a:spLocks noChangeAspect="1" noChangeArrowheads="1"/>
            </p:cNvSpPr>
            <p:nvPr/>
          </p:nvSpPr>
          <p:spPr bwMode="auto">
            <a:xfrm rot="5400000">
              <a:off x="2960" y="1361"/>
              <a:ext cx="196" cy="86"/>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sp>
          <p:nvSpPr>
            <p:cNvPr id="38951" name="AutoShape 40"/>
            <p:cNvSpPr>
              <a:spLocks noChangeAspect="1" noChangeArrowheads="1"/>
            </p:cNvSpPr>
            <p:nvPr/>
          </p:nvSpPr>
          <p:spPr bwMode="auto">
            <a:xfrm rot="5400000">
              <a:off x="2870" y="1361"/>
              <a:ext cx="196" cy="86"/>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rgbClr val="ADADAD"/>
                </a:solidFill>
                <a:latin typeface="Times" pitchFamily="18" charset="0"/>
                <a:ea typeface="ヒラギノ角ゴ Pro W3"/>
                <a:cs typeface="ヒラギノ角ゴ Pro W3"/>
              </a:endParaRPr>
            </a:p>
          </p:txBody>
        </p:sp>
      </p:grpSp>
      <p:grpSp>
        <p:nvGrpSpPr>
          <p:cNvPr id="38933" name="Group 173"/>
          <p:cNvGrpSpPr>
            <a:grpSpLocks/>
          </p:cNvGrpSpPr>
          <p:nvPr/>
        </p:nvGrpSpPr>
        <p:grpSpPr bwMode="auto">
          <a:xfrm>
            <a:off x="5757863" y="1012825"/>
            <a:ext cx="242887" cy="242888"/>
            <a:chOff x="5658620" y="1431057"/>
            <a:chExt cx="393642" cy="393642"/>
          </a:xfrm>
        </p:grpSpPr>
        <p:sp>
          <p:nvSpPr>
            <p:cNvPr id="175" name="Oval 174"/>
            <p:cNvSpPr/>
            <p:nvPr/>
          </p:nvSpPr>
          <p:spPr>
            <a:xfrm>
              <a:off x="5658620" y="1431057"/>
              <a:ext cx="393642" cy="393642"/>
            </a:xfrm>
            <a:prstGeom prst="ellipse">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defRPr/>
              </a:pPr>
              <a:endParaRPr lang="en-US" sz="1800" dirty="0">
                <a:solidFill>
                  <a:srgbClr val="FFFFFF"/>
                </a:solidFill>
                <a:ea typeface="ヒラギノ角ゴ Pro W3" charset="-128"/>
              </a:endParaRPr>
            </a:p>
          </p:txBody>
        </p:sp>
        <p:sp>
          <p:nvSpPr>
            <p:cNvPr id="38949" name="AutoShape 7"/>
            <p:cNvSpPr>
              <a:spLocks noChangeAspect="1" noChangeArrowheads="1"/>
            </p:cNvSpPr>
            <p:nvPr/>
          </p:nvSpPr>
          <p:spPr bwMode="auto">
            <a:xfrm rot="10800000">
              <a:off x="5732410" y="1576622"/>
              <a:ext cx="246063" cy="13531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grpSp>
      <p:sp>
        <p:nvSpPr>
          <p:cNvPr id="38934" name="AutoShape 7"/>
          <p:cNvSpPr>
            <a:spLocks noChangeArrowheads="1"/>
          </p:cNvSpPr>
          <p:nvPr/>
        </p:nvSpPr>
        <p:spPr bwMode="auto">
          <a:xfrm rot="5400000">
            <a:off x="2122487" y="1614488"/>
            <a:ext cx="206375" cy="101600"/>
          </a:xfrm>
          <a:prstGeom prst="triangle">
            <a:avLst>
              <a:gd name="adj" fmla="val 50000"/>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35" name="AutoShape 7"/>
          <p:cNvSpPr>
            <a:spLocks noChangeArrowheads="1"/>
          </p:cNvSpPr>
          <p:nvPr/>
        </p:nvSpPr>
        <p:spPr bwMode="auto">
          <a:xfrm rot="5400000">
            <a:off x="3213100" y="1614488"/>
            <a:ext cx="206375" cy="101600"/>
          </a:xfrm>
          <a:prstGeom prst="triangle">
            <a:avLst>
              <a:gd name="adj" fmla="val 50000"/>
            </a:avLst>
          </a:prstGeom>
          <a:solidFill>
            <a:srgbClr val="B6B6B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36" name="AutoShape 7"/>
          <p:cNvSpPr>
            <a:spLocks noChangeArrowheads="1"/>
          </p:cNvSpPr>
          <p:nvPr/>
        </p:nvSpPr>
        <p:spPr bwMode="auto">
          <a:xfrm rot="5400000">
            <a:off x="2667000" y="1614488"/>
            <a:ext cx="206375" cy="1016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sp>
        <p:nvSpPr>
          <p:cNvPr id="38937" name="AutoShape 7"/>
          <p:cNvSpPr>
            <a:spLocks noChangeArrowheads="1"/>
          </p:cNvSpPr>
          <p:nvPr/>
        </p:nvSpPr>
        <p:spPr bwMode="auto">
          <a:xfrm rot="5400000">
            <a:off x="3759200" y="1614488"/>
            <a:ext cx="206375" cy="101600"/>
          </a:xfrm>
          <a:prstGeom prst="triangle">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grpSp>
        <p:nvGrpSpPr>
          <p:cNvPr id="38938" name="Group 180"/>
          <p:cNvGrpSpPr>
            <a:grpSpLocks/>
          </p:cNvGrpSpPr>
          <p:nvPr/>
        </p:nvGrpSpPr>
        <p:grpSpPr bwMode="auto">
          <a:xfrm>
            <a:off x="6267450" y="1012825"/>
            <a:ext cx="242888" cy="242888"/>
            <a:chOff x="6192180" y="1431057"/>
            <a:chExt cx="393642" cy="393642"/>
          </a:xfrm>
        </p:grpSpPr>
        <p:sp>
          <p:nvSpPr>
            <p:cNvPr id="182" name="Oval 181"/>
            <p:cNvSpPr/>
            <p:nvPr/>
          </p:nvSpPr>
          <p:spPr>
            <a:xfrm>
              <a:off x="6192180" y="1431057"/>
              <a:ext cx="393642" cy="393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defRPr/>
              </a:pPr>
              <a:endParaRPr lang="en-US" sz="1800" dirty="0">
                <a:solidFill>
                  <a:srgbClr val="FFFFFF"/>
                </a:solidFill>
                <a:ea typeface="ヒラギノ角ゴ Pro W3" charset="-128"/>
              </a:endParaRPr>
            </a:p>
          </p:txBody>
        </p:sp>
        <p:sp>
          <p:nvSpPr>
            <p:cNvPr id="38947" name="AutoShape 7"/>
            <p:cNvSpPr>
              <a:spLocks noChangeAspect="1" noChangeArrowheads="1"/>
            </p:cNvSpPr>
            <p:nvPr/>
          </p:nvSpPr>
          <p:spPr bwMode="auto">
            <a:xfrm rot="10800000">
              <a:off x="6265970" y="1576622"/>
              <a:ext cx="246063" cy="13531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grpSp>
      <p:grpSp>
        <p:nvGrpSpPr>
          <p:cNvPr id="38939" name="Group 183"/>
          <p:cNvGrpSpPr>
            <a:grpSpLocks/>
          </p:cNvGrpSpPr>
          <p:nvPr/>
        </p:nvGrpSpPr>
        <p:grpSpPr bwMode="auto">
          <a:xfrm>
            <a:off x="5248275" y="1012825"/>
            <a:ext cx="242888" cy="242888"/>
            <a:chOff x="5148064" y="1431057"/>
            <a:chExt cx="393642" cy="393642"/>
          </a:xfrm>
        </p:grpSpPr>
        <p:sp>
          <p:nvSpPr>
            <p:cNvPr id="185" name="Oval 184"/>
            <p:cNvSpPr/>
            <p:nvPr/>
          </p:nvSpPr>
          <p:spPr>
            <a:xfrm>
              <a:off x="5148064" y="1431057"/>
              <a:ext cx="393642" cy="3936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defRPr/>
              </a:pPr>
              <a:endParaRPr lang="en-US" sz="1800" dirty="0">
                <a:solidFill>
                  <a:srgbClr val="FFFFFF"/>
                </a:solidFill>
                <a:ea typeface="ヒラギノ角ゴ Pro W3" charset="-128"/>
              </a:endParaRPr>
            </a:p>
          </p:txBody>
        </p:sp>
        <p:sp>
          <p:nvSpPr>
            <p:cNvPr id="38945" name="AutoShape 7"/>
            <p:cNvSpPr>
              <a:spLocks noChangeAspect="1" noChangeArrowheads="1"/>
            </p:cNvSpPr>
            <p:nvPr/>
          </p:nvSpPr>
          <p:spPr bwMode="auto">
            <a:xfrm rot="10800000">
              <a:off x="5221854" y="1576622"/>
              <a:ext cx="246063" cy="13531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grpSp>
      <p:grpSp>
        <p:nvGrpSpPr>
          <p:cNvPr id="38940" name="Group 186"/>
          <p:cNvGrpSpPr>
            <a:grpSpLocks/>
          </p:cNvGrpSpPr>
          <p:nvPr/>
        </p:nvGrpSpPr>
        <p:grpSpPr bwMode="auto">
          <a:xfrm>
            <a:off x="4738688" y="1012825"/>
            <a:ext cx="241300" cy="242888"/>
            <a:chOff x="4716016" y="1431057"/>
            <a:chExt cx="393642" cy="393642"/>
          </a:xfrm>
        </p:grpSpPr>
        <p:sp>
          <p:nvSpPr>
            <p:cNvPr id="188" name="Oval 187"/>
            <p:cNvSpPr/>
            <p:nvPr/>
          </p:nvSpPr>
          <p:spPr>
            <a:xfrm>
              <a:off x="4716016" y="1431057"/>
              <a:ext cx="393642" cy="3936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defRPr/>
              </a:pPr>
              <a:endParaRPr lang="en-US" sz="1800" dirty="0">
                <a:solidFill>
                  <a:srgbClr val="FFFFFF"/>
                </a:solidFill>
                <a:ea typeface="ヒラギノ角ゴ Pro W3" charset="-128"/>
              </a:endParaRPr>
            </a:p>
          </p:txBody>
        </p:sp>
        <p:sp>
          <p:nvSpPr>
            <p:cNvPr id="38943" name="AutoShape 7"/>
            <p:cNvSpPr>
              <a:spLocks noChangeAspect="1" noChangeArrowheads="1"/>
            </p:cNvSpPr>
            <p:nvPr/>
          </p:nvSpPr>
          <p:spPr bwMode="auto">
            <a:xfrm rot="10800000">
              <a:off x="4789806" y="1576622"/>
              <a:ext cx="246063" cy="135314"/>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square" anchor="ctr"/>
            <a:lstStyle/>
            <a:p>
              <a:pPr eaLnBrk="0" hangingPunct="0"/>
              <a:endParaRPr lang="en-US" sz="2400" dirty="0">
                <a:solidFill>
                  <a:schemeClr val="bg2"/>
                </a:solidFill>
                <a:latin typeface="Times" pitchFamily="18" charset="0"/>
                <a:ea typeface="ヒラギノ角ゴ Pro W3"/>
                <a:cs typeface="ヒラギノ角ゴ Pro W3"/>
              </a:endParaRPr>
            </a:p>
          </p:txBody>
        </p:sp>
      </p:grpSp>
      <p:sp>
        <p:nvSpPr>
          <p:cNvPr id="38941" name="Title 3"/>
          <p:cNvSpPr>
            <a:spLocks noGrp="1"/>
          </p:cNvSpPr>
          <p:nvPr>
            <p:ph type="title"/>
          </p:nvPr>
        </p:nvSpPr>
        <p:spPr/>
        <p:txBody>
          <a:bodyPr wrap="square"/>
          <a:lstStyle/>
          <a:p>
            <a:r>
              <a:rPr lang="en-US" dirty="0" smtClean="0">
                <a:ea typeface="ＭＳ Ｐゴシック" pitchFamily="34" charset="-128"/>
              </a:rPr>
              <a:t>Customized Arrows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225"/>
          <p:cNvGraphicFramePr>
            <a:graphicFrameLocks/>
          </p:cNvGraphicFramePr>
          <p:nvPr/>
        </p:nvGraphicFramePr>
        <p:xfrm>
          <a:off x="833438" y="1303338"/>
          <a:ext cx="3562350" cy="2562225"/>
        </p:xfrm>
        <a:graphic>
          <a:graphicData uri="http://schemas.openxmlformats.org/drawingml/2006/table">
            <a:tbl>
              <a:tblPr>
                <a:effectLst/>
              </a:tblPr>
              <a:tblGrid>
                <a:gridCol w="3562350"/>
              </a:tblGrid>
              <a:tr h="281907">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61" marR="92161" marT="34266" marB="34266"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2280318">
                <a:tc>
                  <a:txBody>
                    <a:bodyPr/>
                    <a:lstStyle/>
                    <a:p>
                      <a:pPr marL="195263" marR="0" lvl="0" indent="-177800" algn="l" defTabSz="914400" rtl="0" eaLnBrk="1" fontAlgn="base" latinLnBrk="0" hangingPunct="1">
                        <a:lnSpc>
                          <a:spcPct val="100000"/>
                        </a:lnSpc>
                        <a:spcBef>
                          <a:spcPct val="35000"/>
                        </a:spcBef>
                        <a:spcAft>
                          <a:spcPct val="0"/>
                        </a:spcAft>
                        <a:buClr>
                          <a:srgbClr val="FF0000"/>
                        </a:buClr>
                        <a:buSzTx/>
                        <a:buFontTx/>
                        <a:buChar char="•"/>
                        <a:tabLst/>
                      </a:pPr>
                      <a:r>
                        <a:rPr kumimoji="0" lang="en-US" sz="1200" b="0" i="0" u="none" strike="noStrike" cap="none" normalizeH="0" baseline="0" dirty="0" smtClean="0">
                          <a:ln>
                            <a:noFill/>
                          </a:ln>
                          <a:solidFill>
                            <a:schemeClr val="tx1"/>
                          </a:solidFill>
                          <a:effectLst/>
                          <a:latin typeface="Arial" charset="0"/>
                          <a:cs typeface="Arial" charset="0"/>
                        </a:rPr>
                        <a:t>Bullet</a:t>
                      </a:r>
                    </a:p>
                  </a:txBody>
                  <a:tcPr marL="92801" marR="92801" marT="34505" marB="34505"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8E8E8"/>
                    </a:solidFill>
                  </a:tcPr>
                </a:tc>
              </a:tr>
            </a:tbl>
          </a:graphicData>
        </a:graphic>
      </p:graphicFrame>
      <p:graphicFrame>
        <p:nvGraphicFramePr>
          <p:cNvPr id="10" name="Group 225"/>
          <p:cNvGraphicFramePr>
            <a:graphicFrameLocks/>
          </p:cNvGraphicFramePr>
          <p:nvPr/>
        </p:nvGraphicFramePr>
        <p:xfrm>
          <a:off x="4895850" y="1303338"/>
          <a:ext cx="3492500" cy="2614612"/>
        </p:xfrm>
        <a:graphic>
          <a:graphicData uri="http://schemas.openxmlformats.org/drawingml/2006/table">
            <a:tbl>
              <a:tblPr>
                <a:effectLst/>
              </a:tblPr>
              <a:tblGrid>
                <a:gridCol w="3492500"/>
              </a:tblGrid>
              <a:tr h="281961">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50" marR="92150" marT="34273" marB="34273"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2332651">
                <a:tc>
                  <a:txBody>
                    <a:bodyPr/>
                    <a:lstStyle/>
                    <a:p>
                      <a:pPr marL="195263" marR="0" lvl="0" indent="-177800" algn="l" defTabSz="914400" rtl="0" eaLnBrk="1" fontAlgn="base" latinLnBrk="0" hangingPunct="1">
                        <a:lnSpc>
                          <a:spcPct val="100000"/>
                        </a:lnSpc>
                        <a:spcBef>
                          <a:spcPct val="35000"/>
                        </a:spcBef>
                        <a:spcAft>
                          <a:spcPct val="0"/>
                        </a:spcAft>
                        <a:buClr>
                          <a:srgbClr val="FF0000"/>
                        </a:buClr>
                        <a:buSzTx/>
                        <a:buFontTx/>
                        <a:buChar char="•"/>
                        <a:tabLst/>
                      </a:pPr>
                      <a:r>
                        <a:rPr kumimoji="0" lang="en-US" sz="1200" b="0" i="0" u="none" strike="noStrike" cap="none" normalizeH="0" baseline="0" dirty="0" smtClean="0">
                          <a:ln>
                            <a:noFill/>
                          </a:ln>
                          <a:solidFill>
                            <a:schemeClr val="tx1"/>
                          </a:solidFill>
                          <a:effectLst/>
                          <a:latin typeface="Arial" charset="0"/>
                          <a:cs typeface="Arial" charset="0"/>
                        </a:rPr>
                        <a:t>Bullet</a:t>
                      </a:r>
                    </a:p>
                  </a:txBody>
                  <a:tcPr marL="92790" marR="92790" marT="34512" marB="34512"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
        <p:nvSpPr>
          <p:cNvPr id="39946" name="Title 5"/>
          <p:cNvSpPr>
            <a:spLocks noGrp="1"/>
          </p:cNvSpPr>
          <p:nvPr>
            <p:ph type="title"/>
          </p:nvPr>
        </p:nvSpPr>
        <p:spPr/>
        <p:txBody>
          <a:bodyPr/>
          <a:lstStyle/>
          <a:p>
            <a:r>
              <a:rPr lang="en-US" dirty="0" smtClean="0">
                <a:ea typeface="ＭＳ Ｐゴシック" pitchFamily="34" charset="-128"/>
              </a:rPr>
              <a:t>Tables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225"/>
          <p:cNvGraphicFramePr>
            <a:graphicFrameLocks/>
          </p:cNvGraphicFramePr>
          <p:nvPr/>
        </p:nvGraphicFramePr>
        <p:xfrm>
          <a:off x="833438" y="1303338"/>
          <a:ext cx="7554912" cy="2667000"/>
        </p:xfrm>
        <a:graphic>
          <a:graphicData uri="http://schemas.openxmlformats.org/drawingml/2006/table">
            <a:tbl>
              <a:tblPr>
                <a:effectLst/>
              </a:tblPr>
              <a:tblGrid>
                <a:gridCol w="7554912"/>
              </a:tblGrid>
              <a:tr h="281890">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51" marR="92151" marT="34257" marB="34257"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607110">
                <a:tc>
                  <a:txBody>
                    <a:bodyPr/>
                    <a:lstStyle/>
                    <a:p>
                      <a:pPr marL="195263" marR="0" lvl="0" indent="-177800" algn="l" defTabSz="914400" rtl="0" eaLnBrk="1" fontAlgn="base" latinLnBrk="0" hangingPunct="1">
                        <a:lnSpc>
                          <a:spcPct val="100000"/>
                        </a:lnSpc>
                        <a:spcBef>
                          <a:spcPct val="35000"/>
                        </a:spcBef>
                        <a:spcAft>
                          <a:spcPct val="0"/>
                        </a:spcAft>
                        <a:buClr>
                          <a:srgbClr val="FF0000"/>
                        </a:buClr>
                        <a:buSzTx/>
                        <a:buFontTx/>
                        <a:buChar char="•"/>
                        <a:tabLst/>
                      </a:pPr>
                      <a:r>
                        <a:rPr kumimoji="0" lang="en-US" sz="1200" b="0" i="0" u="none" strike="noStrike" cap="none" normalizeH="0" baseline="0" dirty="0" smtClean="0">
                          <a:ln>
                            <a:noFill/>
                          </a:ln>
                          <a:solidFill>
                            <a:schemeClr val="tx1"/>
                          </a:solidFill>
                          <a:effectLst/>
                          <a:latin typeface="Arial" charset="0"/>
                          <a:cs typeface="Arial" charset="0"/>
                        </a:rPr>
                        <a:t>Bullet</a:t>
                      </a:r>
                    </a:p>
                  </a:txBody>
                  <a:tcPr marL="92791" marR="92791" marT="34496" marB="34496"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281890">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51" marR="92151" marT="34257" marB="34257"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607110">
                <a:tc>
                  <a:txBody>
                    <a:bodyPr/>
                    <a:lstStyle/>
                    <a:p>
                      <a:pPr marL="195263" marR="0" lvl="0" indent="-177800" algn="l" defTabSz="914400" rtl="0" eaLnBrk="1" fontAlgn="base" latinLnBrk="0" hangingPunct="1">
                        <a:lnSpc>
                          <a:spcPct val="100000"/>
                        </a:lnSpc>
                        <a:spcBef>
                          <a:spcPct val="35000"/>
                        </a:spcBef>
                        <a:spcAft>
                          <a:spcPct val="0"/>
                        </a:spcAft>
                        <a:buClr>
                          <a:srgbClr val="FF0000"/>
                        </a:buClr>
                        <a:buSzTx/>
                        <a:buFontTx/>
                        <a:buChar char="•"/>
                        <a:tabLst/>
                      </a:pPr>
                      <a:r>
                        <a:rPr kumimoji="0" lang="en-US" sz="1200" b="0" i="0" u="none" strike="noStrike" cap="none" normalizeH="0" baseline="0" dirty="0" smtClean="0">
                          <a:ln>
                            <a:noFill/>
                          </a:ln>
                          <a:solidFill>
                            <a:schemeClr val="tx1"/>
                          </a:solidFill>
                          <a:effectLst/>
                          <a:latin typeface="Arial" charset="0"/>
                          <a:cs typeface="Arial" charset="0"/>
                        </a:rPr>
                        <a:t>Bullet</a:t>
                      </a:r>
                    </a:p>
                  </a:txBody>
                  <a:tcPr marL="92791" marR="92791" marT="34496" marB="34496"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281890">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51" marR="92151" marT="34257" marB="34257" anchor="ctr"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607110">
                <a:tc>
                  <a:txBody>
                    <a:bodyPr/>
                    <a:lstStyle/>
                    <a:p>
                      <a:pPr marL="195263" marR="0" lvl="0" indent="-177800" algn="l" defTabSz="914400" rtl="0" eaLnBrk="1" fontAlgn="base" latinLnBrk="0" hangingPunct="1">
                        <a:lnSpc>
                          <a:spcPct val="100000"/>
                        </a:lnSpc>
                        <a:spcBef>
                          <a:spcPct val="35000"/>
                        </a:spcBef>
                        <a:spcAft>
                          <a:spcPct val="0"/>
                        </a:spcAft>
                        <a:buClr>
                          <a:srgbClr val="FF0000"/>
                        </a:buClr>
                        <a:buSzTx/>
                        <a:buFontTx/>
                        <a:buChar char="•"/>
                        <a:tabLst/>
                      </a:pPr>
                      <a:r>
                        <a:rPr kumimoji="0" lang="en-US" sz="1200" b="0" i="0" u="none" strike="noStrike" cap="none" normalizeH="0" baseline="0" dirty="0" smtClean="0">
                          <a:ln>
                            <a:noFill/>
                          </a:ln>
                          <a:solidFill>
                            <a:schemeClr val="tx1"/>
                          </a:solidFill>
                          <a:effectLst/>
                          <a:latin typeface="Arial" charset="0"/>
                          <a:cs typeface="Arial" charset="0"/>
                        </a:rPr>
                        <a:t>Bullet</a:t>
                      </a:r>
                    </a:p>
                  </a:txBody>
                  <a:tcPr marL="92791" marR="92791" marT="34496" marB="34496" horzOverflow="overflow">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
        <p:nvSpPr>
          <p:cNvPr id="40974" name="Title 1"/>
          <p:cNvSpPr>
            <a:spLocks noGrp="1"/>
          </p:cNvSpPr>
          <p:nvPr>
            <p:ph type="title"/>
          </p:nvPr>
        </p:nvSpPr>
        <p:spPr/>
        <p:txBody>
          <a:bodyPr/>
          <a:lstStyle/>
          <a:p>
            <a:r>
              <a:rPr lang="en-US" dirty="0" smtClean="0">
                <a:ea typeface="ＭＳ Ｐゴシック" pitchFamily="34" charset="-128"/>
              </a:rPr>
              <a:t>Tables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ea typeface="ＭＳ Ｐゴシック" pitchFamily="34" charset="-128"/>
              </a:rPr>
              <a:t>Tables</a:t>
            </a:r>
          </a:p>
        </p:txBody>
      </p:sp>
      <p:graphicFrame>
        <p:nvGraphicFramePr>
          <p:cNvPr id="7" name="Group 225"/>
          <p:cNvGraphicFramePr>
            <a:graphicFrameLocks/>
          </p:cNvGraphicFramePr>
          <p:nvPr>
            <p:extLst>
              <p:ext uri="{D42A27DB-BD31-4B8C-83A1-F6EECF244321}">
                <p14:modId xmlns:p14="http://schemas.microsoft.com/office/powerpoint/2010/main" val="2373924967"/>
              </p:ext>
            </p:extLst>
          </p:nvPr>
        </p:nvGraphicFramePr>
        <p:xfrm>
          <a:off x="833438" y="1303338"/>
          <a:ext cx="7554912" cy="2552700"/>
        </p:xfrm>
        <a:graphic>
          <a:graphicData uri="http://schemas.openxmlformats.org/drawingml/2006/table">
            <a:tbl>
              <a:tblPr>
                <a:effectLst/>
              </a:tblPr>
              <a:tblGrid>
                <a:gridCol w="3777456"/>
                <a:gridCol w="3777456"/>
              </a:tblGrid>
              <a:tr h="281919">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151" marR="92151" marT="34257" marB="34257"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400" b="1" i="0" u="none" strike="noStrike" cap="none" normalizeH="0" baseline="0" dirty="0" smtClean="0">
                          <a:ln>
                            <a:noFill/>
                          </a:ln>
                          <a:solidFill>
                            <a:schemeClr val="tx1"/>
                          </a:solidFill>
                          <a:effectLst/>
                          <a:latin typeface="Arial" charset="0"/>
                          <a:cs typeface="Arial" charset="0"/>
                        </a:rPr>
                        <a:t>Title</a:t>
                      </a:r>
                    </a:p>
                  </a:txBody>
                  <a:tcPr marL="92791" marR="92791" marT="34257" marB="34257"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385857">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385857">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385857">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385857">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341496">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highlighted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highlighted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385857">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8E8E8"/>
                    </a:solidFill>
                  </a:tcPr>
                </a:tc>
                <a:tc>
                  <a:txBody>
                    <a:bodyPr/>
                    <a:lstStyle/>
                    <a:p>
                      <a:pPr marL="17463" marR="0" lvl="0" indent="0" algn="l" defTabSz="914400" rtl="0" eaLnBrk="1" fontAlgn="base" latinLnBrk="0" hangingPunct="1">
                        <a:lnSpc>
                          <a:spcPct val="100000"/>
                        </a:lnSpc>
                        <a:spcBef>
                          <a:spcPct val="35000"/>
                        </a:spcBef>
                        <a:spcAft>
                          <a:spcPct val="0"/>
                        </a:spcAft>
                        <a:buClr>
                          <a:srgbClr val="FF0000"/>
                        </a:buClr>
                        <a:buSzTx/>
                        <a:buFontTx/>
                        <a:buNone/>
                        <a:tabLst/>
                        <a:defRPr/>
                      </a:pPr>
                      <a:r>
                        <a:rPr kumimoji="0" lang="en-US" sz="1200" b="0" i="0" u="none" strike="noStrike" cap="none" normalizeH="0" baseline="0" dirty="0" smtClean="0">
                          <a:ln>
                            <a:noFill/>
                          </a:ln>
                          <a:solidFill>
                            <a:schemeClr val="tx1"/>
                          </a:solidFill>
                          <a:effectLst/>
                          <a:latin typeface="Arial" charset="0"/>
                          <a:cs typeface="Arial" charset="0"/>
                        </a:rPr>
                        <a:t>Insert content here</a:t>
                      </a:r>
                    </a:p>
                  </a:txBody>
                  <a:tcPr marL="92791" marR="92791" marT="34496" marB="34496"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ea typeface="ＭＳ Ｐゴシック" pitchFamily="34" charset="-128"/>
              </a:rPr>
              <a:t>Tables</a:t>
            </a:r>
          </a:p>
        </p:txBody>
      </p:sp>
      <p:graphicFrame>
        <p:nvGraphicFramePr>
          <p:cNvPr id="9" name="Group 52"/>
          <p:cNvGraphicFramePr>
            <a:graphicFrameLocks/>
          </p:cNvGraphicFramePr>
          <p:nvPr/>
        </p:nvGraphicFramePr>
        <p:xfrm>
          <a:off x="833438" y="1303338"/>
          <a:ext cx="7493000" cy="2584451"/>
        </p:xfrm>
        <a:graphic>
          <a:graphicData uri="http://schemas.openxmlformats.org/drawingml/2006/table">
            <a:tbl>
              <a:tblPr>
                <a:effectLst/>
              </a:tblPr>
              <a:tblGrid>
                <a:gridCol w="1355323"/>
                <a:gridCol w="3107562"/>
                <a:gridCol w="3030115"/>
              </a:tblGrid>
              <a:tr h="281948">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endParaRPr kumimoji="0" lang="en-US" sz="1400" b="1" i="0" u="none" strike="noStrike" cap="none" normalizeH="0" baseline="0" dirty="0" smtClean="0">
                        <a:ln>
                          <a:noFill/>
                        </a:ln>
                        <a:solidFill>
                          <a:schemeClr val="tx1"/>
                        </a:solidFill>
                        <a:effectLst/>
                        <a:latin typeface="Arial" charset="0"/>
                        <a:cs typeface="Arial" charset="0"/>
                      </a:endParaRPr>
                    </a:p>
                  </a:txBody>
                  <a:tcPr marL="91437" marR="91437" marT="34268" marB="34268"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767501">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charset="0"/>
                          <a:cs typeface="Arial" charset="0"/>
                        </a:rPr>
                        <a:t>Label</a:t>
                      </a:r>
                    </a:p>
                  </a:txBody>
                  <a:tcPr marL="91437" marR="91437" marT="34268" marB="34268"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767501">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L="91437" marR="91437" marT="34268" marB="34268"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767501">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L="91437" marR="91437" marT="34268" marB="34268"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kern="1200" cap="none" normalizeH="0" baseline="0" dirty="0" smtClean="0">
                          <a:ln>
                            <a:noFill/>
                          </a:ln>
                          <a:solidFill>
                            <a:schemeClr val="tx1"/>
                          </a:solidFill>
                          <a:effectLst/>
                          <a:latin typeface="Arial" pitchFamily="34" charset="0"/>
                          <a:ea typeface="+mn-ea"/>
                          <a:cs typeface="+mn-cs"/>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accent1"/>
                        </a:buClr>
                        <a:buSzTx/>
                        <a:buFont typeface="Arial" pitchFamily="34" charset="0"/>
                        <a:buNone/>
                        <a:tabLst/>
                      </a:pPr>
                      <a:r>
                        <a:rPr kumimoji="0" lang="en-US" sz="12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100" b="0" i="0" u="none" strike="noStrike" cap="none" normalizeH="0" baseline="0" dirty="0" smtClean="0">
                          <a:ln>
                            <a:noFill/>
                          </a:ln>
                          <a:solidFill>
                            <a:schemeClr val="tx1"/>
                          </a:solidFill>
                          <a:effectLst/>
                          <a:latin typeface="Arial" pitchFamily="34" charset="0"/>
                        </a:rPr>
                        <a:t>Bullet</a:t>
                      </a:r>
                    </a:p>
                  </a:txBody>
                  <a:tcPr marL="91437" marR="91437" marT="34268" marB="34268"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52"/>
          <p:cNvGraphicFramePr>
            <a:graphicFrameLocks noGrp="1"/>
          </p:cNvGraphicFramePr>
          <p:nvPr>
            <p:extLst>
              <p:ext uri="{D42A27DB-BD31-4B8C-83A1-F6EECF244321}">
                <p14:modId xmlns:p14="http://schemas.microsoft.com/office/powerpoint/2010/main" val="1401098920"/>
              </p:ext>
            </p:extLst>
          </p:nvPr>
        </p:nvGraphicFramePr>
        <p:xfrm>
          <a:off x="833438" y="1303338"/>
          <a:ext cx="7554912" cy="2681288"/>
        </p:xfrm>
        <a:graphic>
          <a:graphicData uri="http://schemas.openxmlformats.org/drawingml/2006/table">
            <a:tbl>
              <a:tblPr/>
              <a:tblGrid>
                <a:gridCol w="1364863"/>
                <a:gridCol w="963259"/>
                <a:gridCol w="1081814"/>
                <a:gridCol w="1118862"/>
                <a:gridCol w="1035873"/>
                <a:gridCol w="1035874"/>
                <a:gridCol w="954367"/>
              </a:tblGrid>
              <a:tr h="288925">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endParaRPr kumimoji="0" lang="en-US" sz="10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endParaRPr>
                    </a:p>
                  </a:txBody>
                  <a:tcPr marL="93035" marR="93035" marT="34263" marB="34263" anchor="ctr" horzOverflow="overflow">
                    <a:lnL>
                      <a:noFill/>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Title</a:t>
                      </a:r>
                    </a:p>
                  </a:txBody>
                  <a:tcPr marL="93035" marR="93035" marT="34263" marB="34263" anchor="ctr" horzOverflow="overflow">
                    <a:lnL w="19050"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r>
              <a:tr h="593725">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Label</a:t>
                      </a:r>
                    </a:p>
                  </a:txBody>
                  <a:tcPr marL="93035" marR="93035" marT="34263" marB="34263"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979797"/>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2"/>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593725">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Label</a:t>
                      </a:r>
                    </a:p>
                  </a:txBody>
                  <a:tcPr marL="93035" marR="93035" marT="34263" marB="34263"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979797"/>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2"/>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593725">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Label</a:t>
                      </a:r>
                    </a:p>
                  </a:txBody>
                  <a:tcPr marL="93035" marR="93035" marT="34263" marB="34263"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979797"/>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2"/>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611188">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ea typeface="ＭＳ Ｐゴシック" pitchFamily="34" charset="-128"/>
                          <a:cs typeface="Arial" pitchFamily="34" charset="0"/>
                        </a:rPr>
                        <a:t>Label</a:t>
                      </a:r>
                    </a:p>
                  </a:txBody>
                  <a:tcPr marL="93035" marR="93035" marT="34263" marB="34263" horzOverflow="overflow">
                    <a:lnL>
                      <a:noFill/>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BFBFBF"/>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979797"/>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chemeClr val="tx2"/>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c>
                  <a:txBody>
                    <a:bodyPr/>
                    <a:lstStyle/>
                    <a:p>
                      <a:pPr marL="0" marR="0" lvl="0" indent="0" algn="ctr" defTabSz="914400" rtl="0" eaLnBrk="1" fontAlgn="base" latinLnBrk="0" hangingPunct="1">
                        <a:lnSpc>
                          <a:spcPct val="100000"/>
                        </a:lnSpc>
                        <a:spcBef>
                          <a:spcPct val="0"/>
                        </a:spcBef>
                        <a:spcAft>
                          <a:spcPct val="50000"/>
                        </a:spcAft>
                        <a:buClr>
                          <a:schemeClr val="tx2"/>
                        </a:buClr>
                        <a:buSzTx/>
                        <a:buFont typeface="Wingdings" pitchFamily="2" charset="2"/>
                        <a:buNone/>
                        <a:tabLst/>
                      </a:pPr>
                      <a:r>
                        <a:rPr kumimoji="0" lang="en-US" sz="1500" b="1" i="0" u="none" strike="noStrike" cap="none" normalizeH="0" baseline="0" dirty="0" smtClean="0">
                          <a:ln>
                            <a:noFill/>
                          </a:ln>
                          <a:solidFill>
                            <a:srgbClr val="FF0000"/>
                          </a:solidFill>
                          <a:effectLst/>
                          <a:latin typeface="Arial" pitchFamily="34" charset="0"/>
                          <a:ea typeface="ＭＳ Ｐゴシック" pitchFamily="34" charset="-128"/>
                          <a:sym typeface="Wingdings" pitchFamily="2" charset="2"/>
                        </a:rPr>
                        <a:t></a:t>
                      </a:r>
                    </a:p>
                  </a:txBody>
                  <a:tcPr marL="93035" marR="93035" marT="34263" marB="34263" anchor="ct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a:noFill/>
                    </a:lnB>
                    <a:lnTlToBr>
                      <a:noFill/>
                    </a:lnTlToBr>
                    <a:lnBlToTr>
                      <a:noFill/>
                    </a:lnBlToTr>
                    <a:solidFill>
                      <a:srgbClr val="E8E8E8"/>
                    </a:solidFill>
                  </a:tcPr>
                </a:tc>
              </a:tr>
            </a:tbl>
          </a:graphicData>
        </a:graphic>
      </p:graphicFrame>
      <p:sp>
        <p:nvSpPr>
          <p:cNvPr id="44080" name="Title 1"/>
          <p:cNvSpPr>
            <a:spLocks noGrp="1"/>
          </p:cNvSpPr>
          <p:nvPr>
            <p:ph type="title"/>
          </p:nvPr>
        </p:nvSpPr>
        <p:spPr/>
        <p:txBody>
          <a:bodyPr/>
          <a:lstStyle/>
          <a:p>
            <a:r>
              <a:rPr lang="en-US" dirty="0" smtClean="0">
                <a:ea typeface="ＭＳ Ｐゴシック" pitchFamily="34" charset="-128"/>
              </a:rPr>
              <a:t>Tables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smtClean="0">
                <a:ea typeface="ＭＳ Ｐゴシック" pitchFamily="34" charset="-128"/>
              </a:rPr>
              <a:t>Tables</a:t>
            </a:r>
          </a:p>
        </p:txBody>
      </p:sp>
      <p:sp>
        <p:nvSpPr>
          <p:cNvPr id="43010" name="Content Placeholder 2"/>
          <p:cNvSpPr>
            <a:spLocks noGrp="1"/>
          </p:cNvSpPr>
          <p:nvPr>
            <p:ph idx="1"/>
          </p:nvPr>
        </p:nvSpPr>
        <p:spPr>
          <a:xfrm>
            <a:off x="804069" y="4338638"/>
            <a:ext cx="7554912" cy="336550"/>
          </a:xfrm>
        </p:spPr>
        <p:txBody>
          <a:bodyPr/>
          <a:lstStyle/>
          <a:p>
            <a:pPr marL="0" indent="0" algn="ctr">
              <a:buFont typeface="Arial" pitchFamily="34" charset="0"/>
              <a:buNone/>
              <a:defRPr/>
            </a:pPr>
            <a:r>
              <a:rPr lang="en-US" sz="1100" dirty="0" smtClean="0">
                <a:ea typeface="ＭＳ Ｐゴシック" pitchFamily="34" charset="-128"/>
              </a:rPr>
              <a:t>Numbers should align right, to decimal point</a:t>
            </a:r>
          </a:p>
          <a:p>
            <a:pPr algn="ctr">
              <a:defRPr/>
            </a:pPr>
            <a:endParaRPr lang="en-US" sz="1100" dirty="0" smtClean="0">
              <a:ea typeface="ＭＳ Ｐゴシック" pitchFamily="34" charset="-128"/>
            </a:endParaRPr>
          </a:p>
        </p:txBody>
      </p:sp>
      <p:graphicFrame>
        <p:nvGraphicFramePr>
          <p:cNvPr id="5" name="Group 52"/>
          <p:cNvGraphicFramePr>
            <a:graphicFrameLocks/>
          </p:cNvGraphicFramePr>
          <p:nvPr>
            <p:extLst>
              <p:ext uri="{D42A27DB-BD31-4B8C-83A1-F6EECF244321}">
                <p14:modId xmlns:p14="http://schemas.microsoft.com/office/powerpoint/2010/main" val="403686040"/>
              </p:ext>
            </p:extLst>
          </p:nvPr>
        </p:nvGraphicFramePr>
        <p:xfrm>
          <a:off x="833438" y="1303338"/>
          <a:ext cx="7554912" cy="2686049"/>
        </p:xfrm>
        <a:graphic>
          <a:graphicData uri="http://schemas.openxmlformats.org/drawingml/2006/table">
            <a:tbl>
              <a:tblPr>
                <a:effectLst/>
              </a:tblPr>
              <a:tblGrid>
                <a:gridCol w="1365025"/>
                <a:gridCol w="962692"/>
                <a:gridCol w="1081884"/>
                <a:gridCol w="1118558"/>
                <a:gridCol w="1036040"/>
                <a:gridCol w="1036041"/>
                <a:gridCol w="954672"/>
              </a:tblGrid>
              <a:tr h="295206">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endParaRPr kumimoji="0" lang="en-US" sz="1000" b="1" i="0" u="none" strike="noStrike" cap="none" normalizeH="0" baseline="0" dirty="0" smtClean="0">
                        <a:ln>
                          <a:noFill/>
                        </a:ln>
                        <a:solidFill>
                          <a:schemeClr val="tx1"/>
                        </a:solidFill>
                        <a:effectLst/>
                        <a:latin typeface="Arial" charset="0"/>
                        <a:cs typeface="Arial" charset="0"/>
                      </a:endParaRPr>
                    </a:p>
                  </a:txBody>
                  <a:tcPr marL="93035" marR="93035" marT="34249" marB="34249"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L="93035" marR="93035" marT="34249" marB="34249"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593071">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charset="0"/>
                          <a:cs typeface="Arial" charset="0"/>
                        </a:rPr>
                        <a:t>Label</a:t>
                      </a:r>
                    </a:p>
                  </a:txBody>
                  <a:tcPr marL="93035" marR="93035" marT="34249" marB="34249"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593071">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L="93035" marR="93035" marT="34249" marB="34249"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593071">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L="93035" marR="93035" marT="34249" marB="34249"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611630">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L="93035" marR="93035" marT="34249" marB="34249"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r" defTabSz="914400" rtl="0" eaLnBrk="1" fontAlgn="base" latinLnBrk="0" hangingPunct="1">
                        <a:lnSpc>
                          <a:spcPct val="100000"/>
                        </a:lnSpc>
                        <a:spcBef>
                          <a:spcPct val="0"/>
                        </a:spcBef>
                        <a:spcAft>
                          <a:spcPct val="50000"/>
                        </a:spcAft>
                        <a:buClr>
                          <a:schemeClr val="tx2"/>
                        </a:buClr>
                        <a:buSzTx/>
                        <a:buFont typeface="Wingdings" pitchFamily="2" charset="2"/>
                        <a:buNone/>
                        <a:tabLst/>
                        <a:defRPr/>
                      </a:pPr>
                      <a:r>
                        <a:rPr kumimoji="0" lang="en-US" sz="1200" b="0" i="0" u="none" strike="noStrike" cap="none" normalizeH="0" baseline="0" dirty="0" smtClean="0">
                          <a:ln>
                            <a:noFill/>
                          </a:ln>
                          <a:solidFill>
                            <a:schemeClr val="tx1"/>
                          </a:solidFill>
                          <a:effectLst/>
                          <a:latin typeface="Arial" pitchFamily="34" charset="0"/>
                          <a:ea typeface="ＭＳ Ｐゴシック" pitchFamily="34" charset="-128"/>
                          <a:sym typeface="Wingdings" pitchFamily="2" charset="2"/>
                        </a:rPr>
                        <a:t>00.00</a:t>
                      </a:r>
                    </a:p>
                  </a:txBody>
                  <a:tcPr marL="93035" marR="186070" marT="34249" marB="34249"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wrap="square"/>
          <a:lstStyle/>
          <a:p>
            <a:r>
              <a:rPr lang="en-US" dirty="0">
                <a:ea typeface="ＭＳ Ｐゴシック" pitchFamily="34" charset="-128"/>
              </a:rPr>
              <a:t>Transferring </a:t>
            </a:r>
            <a:r>
              <a:rPr lang="en-US" dirty="0" smtClean="0">
                <a:ea typeface="ＭＳ Ｐゴシック" pitchFamily="34" charset="-128"/>
              </a:rPr>
              <a:t>Slides </a:t>
            </a:r>
            <a:r>
              <a:rPr lang="en-US" dirty="0">
                <a:ea typeface="ＭＳ Ｐゴシック" pitchFamily="34" charset="-128"/>
              </a:rPr>
              <a:t>B</a:t>
            </a:r>
            <a:r>
              <a:rPr lang="en-US" dirty="0" smtClean="0">
                <a:ea typeface="ＭＳ Ｐゴシック" pitchFamily="34" charset="-128"/>
              </a:rPr>
              <a:t>etween Presentations</a:t>
            </a:r>
          </a:p>
        </p:txBody>
      </p:sp>
      <p:sp>
        <p:nvSpPr>
          <p:cNvPr id="9219" name="Text Placeholder 1"/>
          <p:cNvSpPr>
            <a:spLocks noGrp="1"/>
          </p:cNvSpPr>
          <p:nvPr>
            <p:ph idx="1"/>
          </p:nvPr>
        </p:nvSpPr>
        <p:spPr/>
        <p:txBody>
          <a:bodyPr wrap="square"/>
          <a:lstStyle/>
          <a:p>
            <a:pPr marL="119063" indent="-119063">
              <a:spcBef>
                <a:spcPts val="1200"/>
              </a:spcBef>
              <a:spcAft>
                <a:spcPts val="600"/>
              </a:spcAft>
            </a:pPr>
            <a:r>
              <a:rPr lang="en-US" dirty="0">
                <a:ea typeface="ＭＳ Ｐゴシック" pitchFamily="34" charset="-128"/>
                <a:cs typeface="Arial" pitchFamily="34" charset="0"/>
              </a:rPr>
              <a:t>To copy/transfer slides between presentations</a:t>
            </a:r>
            <a:r>
              <a:rPr lang="en-US" dirty="0">
                <a:solidFill>
                  <a:srgbClr val="FF0000"/>
                </a:solidFill>
                <a:ea typeface="ＭＳ Ｐゴシック" pitchFamily="34" charset="-128"/>
                <a:cs typeface="Arial" pitchFamily="34" charset="0"/>
              </a:rPr>
              <a:t> </a:t>
            </a:r>
            <a:r>
              <a:rPr lang="en-US" dirty="0">
                <a:ea typeface="ＭＳ Ｐゴシック" pitchFamily="34" charset="-128"/>
                <a:cs typeface="Arial" pitchFamily="34" charset="0"/>
              </a:rPr>
              <a:t>of the </a:t>
            </a:r>
            <a:r>
              <a:rPr lang="en-US" dirty="0">
                <a:solidFill>
                  <a:srgbClr val="FF0000"/>
                </a:solidFill>
                <a:ea typeface="ＭＳ Ｐゴシック" pitchFamily="34" charset="-128"/>
                <a:cs typeface="Arial" pitchFamily="34" charset="0"/>
              </a:rPr>
              <a:t>same size:</a:t>
            </a:r>
            <a:endParaRPr lang="en-US" dirty="0">
              <a:ea typeface="ＭＳ Ｐゴシック" pitchFamily="34" charset="-128"/>
              <a:cs typeface="Arial" pitchFamily="34" charset="0"/>
            </a:endParaRPr>
          </a:p>
          <a:p>
            <a:pPr marL="398463" lvl="1" indent="-165100">
              <a:spcBef>
                <a:spcPct val="0"/>
              </a:spcBef>
              <a:spcAft>
                <a:spcPts val="600"/>
              </a:spcAft>
            </a:pPr>
            <a:r>
              <a:rPr lang="en-US" sz="1200" dirty="0">
                <a:ea typeface="ＭＳ Ｐゴシック" pitchFamily="34" charset="-128"/>
                <a:cs typeface="Arial" pitchFamily="34" charset="0"/>
              </a:rPr>
              <a:t>Open presentation with slides to be transferred and </a:t>
            </a:r>
            <a:br>
              <a:rPr lang="en-US" sz="1200" dirty="0">
                <a:ea typeface="ＭＳ Ｐゴシック" pitchFamily="34" charset="-128"/>
                <a:cs typeface="Arial" pitchFamily="34" charset="0"/>
              </a:rPr>
            </a:br>
            <a:r>
              <a:rPr lang="en-US" sz="1200" dirty="0"/>
              <a:t>c</a:t>
            </a:r>
            <a:r>
              <a:rPr lang="en-US" sz="1200" dirty="0" smtClean="0"/>
              <a:t>lick </a:t>
            </a:r>
            <a:r>
              <a:rPr lang="en-US" sz="1200" dirty="0"/>
              <a:t>the </a:t>
            </a:r>
            <a:r>
              <a:rPr lang="en-US" sz="1200" dirty="0">
                <a:solidFill>
                  <a:schemeClr val="tx2"/>
                </a:solidFill>
              </a:rPr>
              <a:t>Slide Sorter icon</a:t>
            </a:r>
            <a:r>
              <a:rPr lang="en-US" sz="1200" dirty="0">
                <a:solidFill>
                  <a:srgbClr val="292929"/>
                </a:solidFill>
              </a:rPr>
              <a:t>, as shown in the diagram</a:t>
            </a:r>
            <a:r>
              <a:rPr lang="en-US" sz="1200" dirty="0" smtClean="0">
                <a:solidFill>
                  <a:srgbClr val="292929"/>
                </a:solidFill>
              </a:rPr>
              <a:t>.</a:t>
            </a:r>
            <a:endParaRPr lang="en-US" sz="1200" dirty="0">
              <a:solidFill>
                <a:schemeClr val="tx2"/>
              </a:solidFill>
              <a:ea typeface="ＭＳ Ｐゴシック" pitchFamily="34" charset="-128"/>
              <a:cs typeface="Arial" pitchFamily="34" charset="0"/>
            </a:endParaRPr>
          </a:p>
          <a:p>
            <a:pPr marL="398463" lvl="1" indent="-165100">
              <a:spcBef>
                <a:spcPct val="0"/>
              </a:spcBef>
              <a:spcAft>
                <a:spcPts val="600"/>
              </a:spcAft>
            </a:pPr>
            <a:r>
              <a:rPr lang="en-US" sz="1200" dirty="0">
                <a:ea typeface="ＭＳ Ｐゴシック" pitchFamily="34" charset="-128"/>
                <a:cs typeface="Arial" pitchFamily="34" charset="0"/>
              </a:rPr>
              <a:t>Select slides to be </a:t>
            </a:r>
            <a:r>
              <a:rPr lang="en-US" sz="1200" dirty="0" smtClean="0">
                <a:ea typeface="ＭＳ Ｐゴシック" pitchFamily="34" charset="-128"/>
                <a:cs typeface="Arial" pitchFamily="34" charset="0"/>
              </a:rPr>
              <a:t>transferred. </a:t>
            </a:r>
            <a:r>
              <a:rPr lang="en-US" sz="1200" dirty="0"/>
              <a:t>On the Home tab, </a:t>
            </a:r>
            <a:br>
              <a:rPr lang="en-US" sz="1200" dirty="0"/>
            </a:br>
            <a:r>
              <a:rPr lang="en-US" sz="1200" dirty="0"/>
              <a:t>click </a:t>
            </a:r>
            <a:r>
              <a:rPr lang="en-US" sz="1200" dirty="0">
                <a:solidFill>
                  <a:schemeClr val="tx2"/>
                </a:solidFill>
              </a:rPr>
              <a:t>Copy</a:t>
            </a:r>
            <a:r>
              <a:rPr lang="en-US" sz="1200" dirty="0" smtClean="0"/>
              <a:t>.</a:t>
            </a:r>
            <a:endParaRPr lang="en-US" sz="1200" dirty="0">
              <a:solidFill>
                <a:srgbClr val="FF0000"/>
              </a:solidFill>
              <a:ea typeface="ヒラギノ角ゴ Pro W3"/>
              <a:cs typeface="ヒラギノ角ゴ Pro W3"/>
            </a:endParaRPr>
          </a:p>
          <a:p>
            <a:pPr marL="398463" lvl="1" indent="-165100">
              <a:spcBef>
                <a:spcPct val="0"/>
              </a:spcBef>
              <a:spcAft>
                <a:spcPts val="600"/>
              </a:spcAft>
            </a:pPr>
            <a:r>
              <a:rPr lang="en-US" sz="1200" dirty="0">
                <a:ea typeface="ＭＳ Ｐゴシック" pitchFamily="34" charset="-128"/>
                <a:cs typeface="Arial" pitchFamily="34" charset="0"/>
              </a:rPr>
              <a:t>Open new presentation/template, </a:t>
            </a:r>
            <a:r>
              <a:rPr lang="en-US" sz="1200" dirty="0"/>
              <a:t>display the slide </a:t>
            </a:r>
            <a:br>
              <a:rPr lang="en-US" sz="1200" dirty="0"/>
            </a:br>
            <a:r>
              <a:rPr lang="en-US" sz="1200" dirty="0"/>
              <a:t>sorter, click where you want your slides inserted, </a:t>
            </a:r>
            <a:br>
              <a:rPr lang="en-US" sz="1200" dirty="0"/>
            </a:br>
            <a:r>
              <a:rPr lang="en-US" sz="1200" dirty="0"/>
              <a:t>and choose </a:t>
            </a:r>
            <a:r>
              <a:rPr lang="en-US" sz="1200" dirty="0">
                <a:solidFill>
                  <a:srgbClr val="FF0000"/>
                </a:solidFill>
              </a:rPr>
              <a:t>Paste</a:t>
            </a:r>
            <a:r>
              <a:rPr lang="en-US" sz="1200" dirty="0"/>
              <a:t> on the Home tab</a:t>
            </a:r>
            <a:r>
              <a:rPr lang="en-US" sz="1200" dirty="0" smtClean="0"/>
              <a:t>.</a:t>
            </a:r>
          </a:p>
          <a:p>
            <a:pPr marL="398463" lvl="1" indent="-165100">
              <a:spcBef>
                <a:spcPct val="0"/>
              </a:spcBef>
              <a:spcAft>
                <a:spcPts val="600"/>
              </a:spcAft>
            </a:pPr>
            <a:endParaRPr lang="en-US" sz="1200" dirty="0">
              <a:ea typeface="ＭＳ Ｐゴシック" pitchFamily="34" charset="-128"/>
              <a:cs typeface="Arial" pitchFamily="34" charset="0"/>
            </a:endParaRPr>
          </a:p>
          <a:p>
            <a:pPr marL="171450" indent="-165100">
              <a:spcBef>
                <a:spcPct val="0"/>
              </a:spcBef>
              <a:spcAft>
                <a:spcPts val="600"/>
              </a:spcAft>
            </a:pPr>
            <a:r>
              <a:rPr lang="en-US" dirty="0">
                <a:ea typeface="ＭＳ Ｐゴシック" pitchFamily="34" charset="-128"/>
                <a:cs typeface="Arial" pitchFamily="34" charset="0"/>
              </a:rPr>
              <a:t>To copy/transfer slides between presentations</a:t>
            </a:r>
            <a:r>
              <a:rPr lang="en-US" dirty="0">
                <a:solidFill>
                  <a:srgbClr val="FF0000"/>
                </a:solidFill>
                <a:ea typeface="ＭＳ Ｐゴシック" pitchFamily="34" charset="-128"/>
                <a:cs typeface="Arial" pitchFamily="34" charset="0"/>
              </a:rPr>
              <a:t> </a:t>
            </a:r>
            <a:r>
              <a:rPr lang="en-US" dirty="0">
                <a:ea typeface="ＭＳ Ｐゴシック" pitchFamily="34" charset="-128"/>
                <a:cs typeface="Arial" pitchFamily="34" charset="0"/>
              </a:rPr>
              <a:t>of </a:t>
            </a:r>
            <a:r>
              <a:rPr lang="en-US" dirty="0" smtClean="0">
                <a:solidFill>
                  <a:srgbClr val="FF0000"/>
                </a:solidFill>
                <a:ea typeface="ＭＳ Ｐゴシック" pitchFamily="34" charset="-128"/>
                <a:cs typeface="Arial" pitchFamily="34" charset="0"/>
              </a:rPr>
              <a:t>different </a:t>
            </a:r>
            <a:r>
              <a:rPr lang="en-US" dirty="0">
                <a:solidFill>
                  <a:srgbClr val="FF0000"/>
                </a:solidFill>
                <a:ea typeface="ＭＳ Ｐゴシック" pitchFamily="34" charset="-128"/>
                <a:cs typeface="Arial" pitchFamily="34" charset="0"/>
              </a:rPr>
              <a:t>sizes:</a:t>
            </a:r>
          </a:p>
          <a:p>
            <a:pPr marL="398463" lvl="1" indent="-165100">
              <a:spcBef>
                <a:spcPct val="0"/>
              </a:spcBef>
              <a:spcAft>
                <a:spcPts val="600"/>
              </a:spcAft>
            </a:pPr>
            <a:r>
              <a:rPr lang="en-US" sz="1200" dirty="0" smtClean="0">
                <a:ea typeface="ＭＳ Ｐゴシック" pitchFamily="34" charset="-128"/>
                <a:cs typeface="Arial" pitchFamily="34" charset="0"/>
              </a:rPr>
              <a:t>Select </a:t>
            </a:r>
            <a:r>
              <a:rPr lang="en-US" sz="1200" dirty="0">
                <a:ea typeface="ＭＳ Ｐゴシック" pitchFamily="34" charset="-128"/>
                <a:cs typeface="Arial" pitchFamily="34" charset="0"/>
              </a:rPr>
              <a:t>the slide content, </a:t>
            </a:r>
            <a:r>
              <a:rPr lang="en-US" sz="1200" dirty="0">
                <a:solidFill>
                  <a:schemeClr val="tx2"/>
                </a:solidFill>
                <a:ea typeface="ＭＳ Ｐゴシック" pitchFamily="34" charset="-128"/>
                <a:cs typeface="Arial" pitchFamily="34" charset="0"/>
              </a:rPr>
              <a:t>not</a:t>
            </a:r>
            <a:r>
              <a:rPr lang="en-US" sz="1200" dirty="0">
                <a:ea typeface="ＭＳ Ｐゴシック" pitchFamily="34" charset="-128"/>
                <a:cs typeface="Arial" pitchFamily="34" charset="0"/>
              </a:rPr>
              <a:t> the slide, and paste the content inside the new slide</a:t>
            </a:r>
            <a:r>
              <a:rPr lang="en-US" sz="1200" dirty="0">
                <a:latin typeface="Arial"/>
                <a:ea typeface="ＭＳ Ｐゴシック" pitchFamily="34" charset="-128"/>
                <a:cs typeface="Arial"/>
              </a:rPr>
              <a:t>―</a:t>
            </a:r>
            <a:r>
              <a:rPr lang="en-US" sz="1200" dirty="0">
                <a:ea typeface="ＭＳ Ｐゴシック" pitchFamily="34" charset="-128"/>
                <a:cs typeface="Arial" pitchFamily="34" charset="0"/>
              </a:rPr>
              <a:t>h</a:t>
            </a:r>
            <a:r>
              <a:rPr lang="en-US" sz="1200" dirty="0"/>
              <a:t>old down your shift key to select and copy multiple items.</a:t>
            </a:r>
          </a:p>
          <a:p>
            <a:pPr marL="398463" lvl="1" indent="-165100">
              <a:spcBef>
                <a:spcPct val="0"/>
              </a:spcBef>
              <a:spcAft>
                <a:spcPts val="600"/>
              </a:spcAft>
            </a:pPr>
            <a:r>
              <a:rPr lang="en-US" sz="1200" dirty="0"/>
              <a:t>Repeat this procedure slide by slide for all slides you want to reformat.</a:t>
            </a:r>
            <a:br>
              <a:rPr lang="en-US" sz="1200" dirty="0"/>
            </a:br>
            <a:r>
              <a:rPr lang="en-US" sz="1200" b="1" dirty="0"/>
              <a:t>ATTENTION: DO NOT </a:t>
            </a:r>
            <a:r>
              <a:rPr lang="en-US" sz="1200" b="1" dirty="0" smtClean="0"/>
              <a:t>copy/paste </a:t>
            </a:r>
            <a:r>
              <a:rPr lang="en-US" sz="1200" b="1" dirty="0"/>
              <a:t>the slide itself. </a:t>
            </a:r>
            <a:r>
              <a:rPr lang="en-US" sz="1200" dirty="0"/>
              <a:t>Doing so can cause graphics and images to get stretched horizontally, resulting in oddly shaped people, circles turned into ovals, distorted diagrams, </a:t>
            </a:r>
            <a:r>
              <a:rPr lang="en-US" sz="1200" dirty="0" smtClean="0"/>
              <a:t>etc.</a:t>
            </a:r>
            <a:endParaRPr lang="en-US" sz="1200" dirty="0">
              <a:ea typeface="ＭＳ Ｐゴシック" pitchFamily="34" charset="-128"/>
              <a:cs typeface="Arial" pitchFamily="34" charset="0"/>
            </a:endParaRPr>
          </a:p>
        </p:txBody>
      </p:sp>
      <p:grpSp>
        <p:nvGrpSpPr>
          <p:cNvPr id="11" name="Group 10"/>
          <p:cNvGrpSpPr/>
          <p:nvPr/>
        </p:nvGrpSpPr>
        <p:grpSpPr>
          <a:xfrm>
            <a:off x="5429207" y="1135416"/>
            <a:ext cx="3101277" cy="1859623"/>
            <a:chOff x="5100639" y="2663826"/>
            <a:chExt cx="3394073" cy="2035192"/>
          </a:xfrm>
        </p:grpSpPr>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25" y="2720976"/>
              <a:ext cx="2300509" cy="1655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2"/>
            <p:cNvSpPr txBox="1">
              <a:spLocks noChangeArrowheads="1"/>
            </p:cNvSpPr>
            <p:nvPr/>
          </p:nvSpPr>
          <p:spPr bwMode="auto">
            <a:xfrm>
              <a:off x="5918555" y="4490780"/>
              <a:ext cx="928341" cy="2082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sz="1100" b="1" dirty="0">
                  <a:solidFill>
                    <a:schemeClr val="bg1"/>
                  </a:solidFill>
                  <a:ea typeface="ヒラギノ角ゴ Pro W3"/>
                  <a:cs typeface="ヒラギノ角ゴ Pro W3"/>
                </a:rPr>
                <a:t>Slide sorter</a:t>
              </a:r>
            </a:p>
          </p:txBody>
        </p:sp>
        <p:cxnSp>
          <p:nvCxnSpPr>
            <p:cNvPr id="14" name="Straight Arrow Connector 4"/>
            <p:cNvCxnSpPr>
              <a:cxnSpLocks noChangeShapeType="1"/>
            </p:cNvCxnSpPr>
            <p:nvPr/>
          </p:nvCxnSpPr>
          <p:spPr bwMode="auto">
            <a:xfrm flipH="1" flipV="1">
              <a:off x="6370993" y="4367993"/>
              <a:ext cx="2380" cy="157162"/>
            </a:xfrm>
            <a:prstGeom prst="straightConnector1">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5" name="Rectangle 14"/>
            <p:cNvSpPr/>
            <p:nvPr/>
          </p:nvSpPr>
          <p:spPr>
            <a:xfrm>
              <a:off x="5100639" y="2663826"/>
              <a:ext cx="2437188" cy="1065790"/>
            </a:xfrm>
            <a:prstGeom prst="rect">
              <a:avLst/>
            </a:pr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lstStyle/>
            <a:p>
              <a:pPr>
                <a:defRPr/>
              </a:pPr>
              <a:endParaRPr lang="en-US" sz="1600" dirty="0">
                <a:solidFill>
                  <a:schemeClr val="tx1"/>
                </a:solidFill>
                <a:latin typeface="Arial" pitchFamily="34" charset="0"/>
                <a:cs typeface="Arial" pitchFamily="34" charset="0"/>
              </a:endParaRPr>
            </a:p>
          </p:txBody>
        </p:sp>
        <p:cxnSp>
          <p:nvCxnSpPr>
            <p:cNvPr id="16" name="Straight Arrow Connector 4"/>
            <p:cNvCxnSpPr>
              <a:cxnSpLocks noChangeShapeType="1"/>
            </p:cNvCxnSpPr>
            <p:nvPr/>
          </p:nvCxnSpPr>
          <p:spPr bwMode="auto">
            <a:xfrm flipH="1">
              <a:off x="7557109" y="3216275"/>
              <a:ext cx="301625" cy="0"/>
            </a:xfrm>
            <a:prstGeom prst="straightConnector1">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7" name="TextBox 14"/>
            <p:cNvSpPr txBox="1">
              <a:spLocks noChangeArrowheads="1"/>
            </p:cNvSpPr>
            <p:nvPr/>
          </p:nvSpPr>
          <p:spPr bwMode="auto">
            <a:xfrm>
              <a:off x="7736497" y="3009900"/>
              <a:ext cx="758215" cy="4111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5720" tIns="27432" rIns="9144"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100" b="1" dirty="0">
                  <a:solidFill>
                    <a:schemeClr val="bg1"/>
                  </a:solidFill>
                  <a:ea typeface="ヒラギノ角ゴ Pro W3"/>
                  <a:cs typeface="ヒラギノ角ゴ Pro W3"/>
                </a:rPr>
                <a:t>Selected slides</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smtClean="0">
                <a:ea typeface="ＭＳ Ｐゴシック" pitchFamily="34" charset="-128"/>
              </a:rPr>
              <a:t>Tables</a:t>
            </a:r>
          </a:p>
        </p:txBody>
      </p:sp>
      <p:graphicFrame>
        <p:nvGraphicFramePr>
          <p:cNvPr id="6" name="Group 52"/>
          <p:cNvGraphicFramePr>
            <a:graphicFrameLocks/>
          </p:cNvGraphicFramePr>
          <p:nvPr>
            <p:extLst>
              <p:ext uri="{D42A27DB-BD31-4B8C-83A1-F6EECF244321}">
                <p14:modId xmlns:p14="http://schemas.microsoft.com/office/powerpoint/2010/main" val="1796783602"/>
              </p:ext>
            </p:extLst>
          </p:nvPr>
        </p:nvGraphicFramePr>
        <p:xfrm>
          <a:off x="833438" y="1303338"/>
          <a:ext cx="7554912" cy="2643188"/>
        </p:xfrm>
        <a:graphic>
          <a:graphicData uri="http://schemas.openxmlformats.org/drawingml/2006/table">
            <a:tbl>
              <a:tblPr>
                <a:effectLst/>
              </a:tblPr>
              <a:tblGrid>
                <a:gridCol w="1366521"/>
                <a:gridCol w="3133239"/>
                <a:gridCol w="3055152"/>
              </a:tblGrid>
              <a:tr h="288660">
                <a:tc rowSpan="2">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endParaRPr kumimoji="0" lang="en-US" sz="1000" b="1" i="0" u="none" strike="noStrike" cap="none" normalizeH="0" baseline="0" dirty="0" smtClean="0">
                        <a:ln>
                          <a:noFill/>
                        </a:ln>
                        <a:solidFill>
                          <a:schemeClr val="tx1"/>
                        </a:solidFill>
                        <a:effectLst/>
                        <a:latin typeface="Arial" charset="0"/>
                        <a:cs typeface="Arial" charset="0"/>
                      </a:endParaRPr>
                    </a:p>
                  </a:txBody>
                  <a:tcPr marT="34270" marB="34270" anchor="ctr"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T="34270" marB="3427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400" b="1" i="0" u="none" strike="noStrike" cap="none" normalizeH="0" baseline="0" dirty="0" smtClean="0">
                          <a:ln>
                            <a:noFill/>
                          </a:ln>
                          <a:solidFill>
                            <a:schemeClr val="tx1"/>
                          </a:solidFill>
                          <a:effectLst/>
                          <a:latin typeface="Arial" charset="0"/>
                          <a:cs typeface="Arial" charset="0"/>
                        </a:rPr>
                        <a:t>Title</a:t>
                      </a:r>
                    </a:p>
                  </a:txBody>
                  <a:tcPr marT="34270" marB="34270"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r>
              <a:tr h="251429">
                <a:tc vMerge="1">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endParaRPr kumimoji="0" lang="en-US" sz="1300" b="1" i="0" u="none" strike="noStrike" cap="none" normalizeH="0" baseline="0" dirty="0" smtClean="0">
                        <a:ln>
                          <a:noFill/>
                        </a:ln>
                        <a:solidFill>
                          <a:schemeClr val="tx1"/>
                        </a:solidFill>
                        <a:effectLst/>
                        <a:latin typeface="Arial" charset="0"/>
                        <a:cs typeface="Arial" charset="0"/>
                      </a:endParaRPr>
                    </a:p>
                  </a:txBody>
                  <a:tcPr anchor="ctr" horzOverflow="overflow">
                    <a:lnL w="6350" cap="flat" cmpd="sng" algn="ctr">
                      <a:solidFill>
                        <a:schemeClr val="bg1">
                          <a:lumMod val="6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0" i="0" u="none" strike="noStrike" kern="1200" cap="none" normalizeH="0" baseline="0" dirty="0" smtClean="0">
                          <a:ln>
                            <a:noFill/>
                          </a:ln>
                          <a:solidFill>
                            <a:schemeClr val="tx1"/>
                          </a:solidFill>
                          <a:effectLst/>
                          <a:latin typeface="Arial" pitchFamily="34" charset="0"/>
                          <a:ea typeface="+mn-ea"/>
                          <a:cs typeface="+mn-cs"/>
                        </a:rPr>
                        <a:t>Subtitle</a:t>
                      </a:r>
                    </a:p>
                  </a:txBody>
                  <a:tcPr marT="34270" marB="3427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0" i="0" u="none" strike="noStrike" kern="1200" cap="none" normalizeH="0" baseline="0" dirty="0" smtClean="0">
                          <a:ln>
                            <a:noFill/>
                          </a:ln>
                          <a:solidFill>
                            <a:schemeClr val="tx1"/>
                          </a:solidFill>
                          <a:effectLst/>
                          <a:latin typeface="Arial" pitchFamily="34" charset="0"/>
                          <a:ea typeface="+mn-ea"/>
                          <a:cs typeface="+mn-cs"/>
                        </a:rPr>
                        <a:t>Subtitle</a:t>
                      </a:r>
                    </a:p>
                  </a:txBody>
                  <a:tcPr marT="34270" marB="34270"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701033">
                <a:tc>
                  <a:txBody>
                    <a:bodyPr/>
                    <a:lstStyle/>
                    <a:p>
                      <a:pPr marL="17463"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pPr>
                      <a:r>
                        <a:rPr kumimoji="0" lang="en-US" sz="1200" b="1" i="0" u="none" strike="noStrike" cap="none" normalizeH="0" baseline="0" dirty="0" smtClean="0">
                          <a:ln>
                            <a:noFill/>
                          </a:ln>
                          <a:solidFill>
                            <a:schemeClr val="tx1"/>
                          </a:solidFill>
                          <a:effectLst/>
                          <a:latin typeface="Arial" charset="0"/>
                          <a:cs typeface="Arial" charset="0"/>
                        </a:rPr>
                        <a:t>Label</a:t>
                      </a:r>
                    </a:p>
                  </a:txBody>
                  <a:tcPr marT="34270" marB="34270"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701033">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T="34270" marB="34270"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E8E8E8"/>
                    </a:solidFill>
                  </a:tcPr>
                </a:tc>
              </a:tr>
              <a:tr h="701033">
                <a:tc>
                  <a:txBody>
                    <a:bodyPr/>
                    <a:lstStyle/>
                    <a:p>
                      <a:pPr marL="0" marR="0" lvl="0" indent="0" algn="l" defTabSz="914400" rtl="0" eaLnBrk="1" fontAlgn="base" latinLnBrk="0" hangingPunct="1">
                        <a:lnSpc>
                          <a:spcPct val="100000"/>
                        </a:lnSpc>
                        <a:spcBef>
                          <a:spcPct val="35000"/>
                        </a:spcBef>
                        <a:spcAft>
                          <a:spcPct val="0"/>
                        </a:spcAft>
                        <a:buClr>
                          <a:schemeClr val="tx2"/>
                        </a:buClr>
                        <a:buSzTx/>
                        <a:buFont typeface="Wingdings" pitchFamily="2" charset="2"/>
                        <a:buNone/>
                        <a:tabLst/>
                        <a:defRPr/>
                      </a:pPr>
                      <a:r>
                        <a:rPr kumimoji="0" lang="en-US" sz="1200" b="1" i="0" u="none" strike="noStrike" cap="none" normalizeH="0" baseline="0" dirty="0" smtClean="0">
                          <a:ln>
                            <a:noFill/>
                          </a:ln>
                          <a:solidFill>
                            <a:schemeClr val="tx1"/>
                          </a:solidFill>
                          <a:effectLst/>
                          <a:latin typeface="Arial" charset="0"/>
                          <a:cs typeface="Arial" charset="0"/>
                        </a:rPr>
                        <a:t>Label</a:t>
                      </a:r>
                    </a:p>
                  </a:txBody>
                  <a:tcPr marT="34270" marB="34270" horzOverflow="overflow">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c>
                  <a:txBody>
                    <a:bodyPr/>
                    <a:lstStyle/>
                    <a:p>
                      <a:pPr marL="0" marR="0" lvl="0" indent="0" algn="l" defTabSz="914400" rtl="0" eaLnBrk="1" fontAlgn="base" latinLnBrk="0" hangingPunct="1">
                        <a:lnSpc>
                          <a:spcPct val="100000"/>
                        </a:lnSpc>
                        <a:spcBef>
                          <a:spcPct val="0"/>
                        </a:spcBef>
                        <a:spcAft>
                          <a:spcPct val="50000"/>
                        </a:spcAft>
                        <a:buClr>
                          <a:schemeClr val="tx2"/>
                        </a:buClr>
                        <a:buSzTx/>
                        <a:buFont typeface="Arial" pitchFamily="34" charset="0"/>
                        <a:buNone/>
                        <a:tabLst/>
                      </a:pPr>
                      <a:r>
                        <a:rPr kumimoji="0" lang="en-US" sz="1100" b="0" i="0" u="none" strike="noStrike" cap="none" normalizeH="0" baseline="0" dirty="0" smtClean="0">
                          <a:ln>
                            <a:noFill/>
                          </a:ln>
                          <a:solidFill>
                            <a:schemeClr val="tx1"/>
                          </a:solidFill>
                          <a:effectLst/>
                          <a:latin typeface="Arial" pitchFamily="34" charset="0"/>
                        </a:rPr>
                        <a:t>Text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p>
                      <a:pPr marL="171450" marR="0" lvl="0" indent="-171450" algn="l" defTabSz="914400" rtl="0" eaLnBrk="1" fontAlgn="base" latinLnBrk="0" hangingPunct="1">
                        <a:lnSpc>
                          <a:spcPct val="100000"/>
                        </a:lnSpc>
                        <a:spcBef>
                          <a:spcPct val="0"/>
                        </a:spcBef>
                        <a:spcAft>
                          <a:spcPct val="50000"/>
                        </a:spcAft>
                        <a:buClr>
                          <a:schemeClr val="tx2"/>
                        </a:buClr>
                        <a:buSzTx/>
                        <a:buFont typeface="Arial" pitchFamily="34" charset="0"/>
                        <a:buChar char="•"/>
                        <a:tabLst/>
                      </a:pPr>
                      <a:r>
                        <a:rPr kumimoji="0" lang="en-US" sz="1000" b="0" i="0" u="none" strike="noStrike" cap="none" normalizeH="0" baseline="0" dirty="0" smtClean="0">
                          <a:ln>
                            <a:noFill/>
                          </a:ln>
                          <a:solidFill>
                            <a:schemeClr val="tx1"/>
                          </a:solidFill>
                          <a:effectLst/>
                          <a:latin typeface="Arial" pitchFamily="34" charset="0"/>
                        </a:rPr>
                        <a:t>Bullet</a:t>
                      </a:r>
                    </a:p>
                  </a:txBody>
                  <a:tcPr marT="34270" marB="34270" anchor="ctr" horzOverflow="overflow">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8E8E8"/>
                    </a:solid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35970" y="1187450"/>
            <a:ext cx="6491110" cy="292626"/>
            <a:chOff x="1467555" y="1636889"/>
            <a:chExt cx="6491110" cy="390529"/>
          </a:xfrm>
          <a:effectLst>
            <a:outerShdw blurRad="50800" dist="38100" dir="2700000" algn="tl" rotWithShape="0">
              <a:prstClr val="black">
                <a:alpha val="40000"/>
              </a:prstClr>
            </a:outerShdw>
          </a:effectLst>
        </p:grpSpPr>
        <p:sp>
          <p:nvSpPr>
            <p:cNvPr id="16"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1</a:t>
              </a:r>
              <a:endParaRPr lang="en-US" sz="1600" b="1" dirty="0">
                <a:solidFill>
                  <a:schemeClr val="bg1"/>
                </a:solidFill>
                <a:ea typeface="+mn-ea"/>
                <a:cs typeface="Arial" charset="0"/>
              </a:endParaRPr>
            </a:p>
          </p:txBody>
        </p:sp>
        <p:sp>
          <p:nvSpPr>
            <p:cNvPr id="53252" name="Text Box 20"/>
            <p:cNvSpPr txBox="1">
              <a:spLocks noChangeArrowheads="1"/>
            </p:cNvSpPr>
            <p:nvPr/>
          </p:nvSpPr>
          <p:spPr bwMode="gray">
            <a:xfrm>
              <a:off x="2178754" y="1636889"/>
              <a:ext cx="5779911" cy="390529"/>
            </a:xfrm>
            <a:prstGeom prst="rect">
              <a:avLst/>
            </a:prstGeom>
            <a:solidFill>
              <a:srgbClr val="E8E8E8"/>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67" name="Group 66"/>
          <p:cNvGrpSpPr/>
          <p:nvPr/>
        </p:nvGrpSpPr>
        <p:grpSpPr>
          <a:xfrm>
            <a:off x="1335970" y="1508545"/>
            <a:ext cx="6491110" cy="292626"/>
            <a:chOff x="1467555" y="1636889"/>
            <a:chExt cx="6491110" cy="390529"/>
          </a:xfrm>
          <a:effectLst>
            <a:outerShdw blurRad="50800" dist="38100" dir="2700000" algn="tl" rotWithShape="0">
              <a:prstClr val="black">
                <a:alpha val="40000"/>
              </a:prstClr>
            </a:outerShdw>
          </a:effectLst>
        </p:grpSpPr>
        <p:sp>
          <p:nvSpPr>
            <p:cNvPr id="68"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2</a:t>
              </a:r>
              <a:endParaRPr lang="en-US" sz="1600" b="1" dirty="0">
                <a:solidFill>
                  <a:schemeClr val="bg1"/>
                </a:solidFill>
                <a:ea typeface="+mn-ea"/>
                <a:cs typeface="Arial" charset="0"/>
              </a:endParaRPr>
            </a:p>
          </p:txBody>
        </p:sp>
        <p:sp>
          <p:nvSpPr>
            <p:cNvPr id="69"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70" name="Group 69"/>
          <p:cNvGrpSpPr/>
          <p:nvPr/>
        </p:nvGrpSpPr>
        <p:grpSpPr>
          <a:xfrm>
            <a:off x="1335970" y="1829641"/>
            <a:ext cx="6491110" cy="292626"/>
            <a:chOff x="1467555" y="1636889"/>
            <a:chExt cx="6491110" cy="390529"/>
          </a:xfrm>
          <a:effectLst>
            <a:outerShdw blurRad="50800" dist="38100" dir="2700000" algn="tl" rotWithShape="0">
              <a:prstClr val="black">
                <a:alpha val="40000"/>
              </a:prstClr>
            </a:outerShdw>
          </a:effectLst>
        </p:grpSpPr>
        <p:sp>
          <p:nvSpPr>
            <p:cNvPr id="71"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3</a:t>
              </a:r>
              <a:endParaRPr lang="en-US" sz="1600" b="1" dirty="0">
                <a:solidFill>
                  <a:schemeClr val="bg1"/>
                </a:solidFill>
                <a:ea typeface="+mn-ea"/>
                <a:cs typeface="Arial" charset="0"/>
              </a:endParaRPr>
            </a:p>
          </p:txBody>
        </p:sp>
        <p:sp>
          <p:nvSpPr>
            <p:cNvPr id="72"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73" name="Group 72"/>
          <p:cNvGrpSpPr/>
          <p:nvPr/>
        </p:nvGrpSpPr>
        <p:grpSpPr>
          <a:xfrm>
            <a:off x="1335970" y="2150735"/>
            <a:ext cx="6491110" cy="292626"/>
            <a:chOff x="1467555" y="1636889"/>
            <a:chExt cx="6491110" cy="390529"/>
          </a:xfrm>
          <a:effectLst>
            <a:outerShdw blurRad="50800" dist="38100" dir="2700000" algn="tl" rotWithShape="0">
              <a:prstClr val="black">
                <a:alpha val="40000"/>
              </a:prstClr>
            </a:outerShdw>
          </a:effectLst>
        </p:grpSpPr>
        <p:sp>
          <p:nvSpPr>
            <p:cNvPr id="74"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4</a:t>
              </a:r>
              <a:endParaRPr lang="en-US" sz="1600" b="1" dirty="0">
                <a:solidFill>
                  <a:schemeClr val="bg1"/>
                </a:solidFill>
                <a:ea typeface="+mn-ea"/>
                <a:cs typeface="Arial" charset="0"/>
              </a:endParaRPr>
            </a:p>
          </p:txBody>
        </p:sp>
        <p:sp>
          <p:nvSpPr>
            <p:cNvPr id="75"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76" name="Group 75"/>
          <p:cNvGrpSpPr/>
          <p:nvPr/>
        </p:nvGrpSpPr>
        <p:grpSpPr>
          <a:xfrm>
            <a:off x="1335970" y="2471830"/>
            <a:ext cx="6491110" cy="292626"/>
            <a:chOff x="1467555" y="1636889"/>
            <a:chExt cx="6491110" cy="390529"/>
          </a:xfrm>
          <a:effectLst>
            <a:outerShdw blurRad="50800" dist="38100" dir="2700000" algn="tl" rotWithShape="0">
              <a:prstClr val="black">
                <a:alpha val="40000"/>
              </a:prstClr>
            </a:outerShdw>
          </a:effectLst>
        </p:grpSpPr>
        <p:sp>
          <p:nvSpPr>
            <p:cNvPr id="77"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5</a:t>
              </a:r>
              <a:endParaRPr lang="en-US" sz="1600" b="1" dirty="0">
                <a:solidFill>
                  <a:schemeClr val="bg1"/>
                </a:solidFill>
                <a:ea typeface="+mn-ea"/>
                <a:cs typeface="Arial" charset="0"/>
              </a:endParaRPr>
            </a:p>
          </p:txBody>
        </p:sp>
        <p:sp>
          <p:nvSpPr>
            <p:cNvPr id="78"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79" name="Group 78"/>
          <p:cNvGrpSpPr/>
          <p:nvPr/>
        </p:nvGrpSpPr>
        <p:grpSpPr>
          <a:xfrm>
            <a:off x="1335970" y="2792925"/>
            <a:ext cx="6491110" cy="292626"/>
            <a:chOff x="1467555" y="1636889"/>
            <a:chExt cx="6491110" cy="390529"/>
          </a:xfrm>
          <a:effectLst>
            <a:outerShdw blurRad="50800" dist="38100" dir="2700000" algn="tl" rotWithShape="0">
              <a:prstClr val="black">
                <a:alpha val="40000"/>
              </a:prstClr>
            </a:outerShdw>
          </a:effectLst>
        </p:grpSpPr>
        <p:sp>
          <p:nvSpPr>
            <p:cNvPr id="80"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6</a:t>
              </a:r>
              <a:endParaRPr lang="en-US" sz="1600" b="1" dirty="0">
                <a:solidFill>
                  <a:schemeClr val="bg1"/>
                </a:solidFill>
                <a:ea typeface="+mn-ea"/>
                <a:cs typeface="Arial" charset="0"/>
              </a:endParaRPr>
            </a:p>
          </p:txBody>
        </p:sp>
        <p:sp>
          <p:nvSpPr>
            <p:cNvPr id="81"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82" name="Group 81"/>
          <p:cNvGrpSpPr/>
          <p:nvPr/>
        </p:nvGrpSpPr>
        <p:grpSpPr>
          <a:xfrm>
            <a:off x="1335970" y="3114020"/>
            <a:ext cx="6491110" cy="292626"/>
            <a:chOff x="1467555" y="1636889"/>
            <a:chExt cx="6491110" cy="390529"/>
          </a:xfrm>
          <a:effectLst>
            <a:outerShdw blurRad="50800" dist="38100" dir="2700000" algn="tl" rotWithShape="0">
              <a:prstClr val="black">
                <a:alpha val="40000"/>
              </a:prstClr>
            </a:outerShdw>
          </a:effectLst>
        </p:grpSpPr>
        <p:sp>
          <p:nvSpPr>
            <p:cNvPr id="83"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7</a:t>
              </a:r>
              <a:endParaRPr lang="en-US" sz="1600" b="1" dirty="0">
                <a:solidFill>
                  <a:schemeClr val="bg1"/>
                </a:solidFill>
                <a:ea typeface="+mn-ea"/>
                <a:cs typeface="Arial" charset="0"/>
              </a:endParaRPr>
            </a:p>
          </p:txBody>
        </p:sp>
        <p:sp>
          <p:nvSpPr>
            <p:cNvPr id="84"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85" name="Group 84"/>
          <p:cNvGrpSpPr/>
          <p:nvPr/>
        </p:nvGrpSpPr>
        <p:grpSpPr>
          <a:xfrm>
            <a:off x="1335970" y="3435115"/>
            <a:ext cx="6491110" cy="292626"/>
            <a:chOff x="1467555" y="1636889"/>
            <a:chExt cx="6491110" cy="390529"/>
          </a:xfrm>
          <a:effectLst>
            <a:outerShdw blurRad="50800" dist="38100" dir="2700000" algn="tl" rotWithShape="0">
              <a:prstClr val="black">
                <a:alpha val="40000"/>
              </a:prstClr>
            </a:outerShdw>
          </a:effectLst>
        </p:grpSpPr>
        <p:sp>
          <p:nvSpPr>
            <p:cNvPr id="86"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8</a:t>
              </a:r>
              <a:endParaRPr lang="en-US" sz="1600" b="1" dirty="0">
                <a:solidFill>
                  <a:schemeClr val="bg1"/>
                </a:solidFill>
                <a:ea typeface="+mn-ea"/>
                <a:cs typeface="Arial" charset="0"/>
              </a:endParaRPr>
            </a:p>
          </p:txBody>
        </p:sp>
        <p:sp>
          <p:nvSpPr>
            <p:cNvPr id="87"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88" name="Group 87"/>
          <p:cNvGrpSpPr/>
          <p:nvPr/>
        </p:nvGrpSpPr>
        <p:grpSpPr>
          <a:xfrm>
            <a:off x="1335970" y="3756210"/>
            <a:ext cx="6491110" cy="292626"/>
            <a:chOff x="1467555" y="1636889"/>
            <a:chExt cx="6491110" cy="390529"/>
          </a:xfrm>
          <a:effectLst>
            <a:outerShdw blurRad="50800" dist="38100" dir="2700000" algn="tl" rotWithShape="0">
              <a:prstClr val="black">
                <a:alpha val="40000"/>
              </a:prstClr>
            </a:outerShdw>
          </a:effectLst>
        </p:grpSpPr>
        <p:sp>
          <p:nvSpPr>
            <p:cNvPr id="89"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9</a:t>
              </a:r>
              <a:endParaRPr lang="en-US" sz="1600" b="1" dirty="0">
                <a:solidFill>
                  <a:schemeClr val="bg1"/>
                </a:solidFill>
                <a:ea typeface="+mn-ea"/>
                <a:cs typeface="Arial" charset="0"/>
              </a:endParaRPr>
            </a:p>
          </p:txBody>
        </p:sp>
        <p:sp>
          <p:nvSpPr>
            <p:cNvPr id="90"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grpSp>
        <p:nvGrpSpPr>
          <p:cNvPr id="91" name="Group 90"/>
          <p:cNvGrpSpPr/>
          <p:nvPr/>
        </p:nvGrpSpPr>
        <p:grpSpPr>
          <a:xfrm>
            <a:off x="1335970" y="4077305"/>
            <a:ext cx="6491110" cy="292626"/>
            <a:chOff x="1467555" y="1636889"/>
            <a:chExt cx="6491110" cy="390529"/>
          </a:xfrm>
          <a:effectLst>
            <a:outerShdw blurRad="50800" dist="38100" dir="2700000" algn="tl" rotWithShape="0">
              <a:prstClr val="black">
                <a:alpha val="40000"/>
              </a:prstClr>
            </a:outerShdw>
          </a:effectLst>
        </p:grpSpPr>
        <p:sp>
          <p:nvSpPr>
            <p:cNvPr id="92" name="Text Box 20"/>
            <p:cNvSpPr txBox="1">
              <a:spLocks noChangeArrowheads="1"/>
            </p:cNvSpPr>
            <p:nvPr/>
          </p:nvSpPr>
          <p:spPr bwMode="gray">
            <a:xfrm>
              <a:off x="1467555" y="1636889"/>
              <a:ext cx="740186" cy="390529"/>
            </a:xfrm>
            <a:prstGeom prst="rect">
              <a:avLst/>
            </a:prstGeom>
            <a:solidFill>
              <a:schemeClr val="bg1">
                <a:lumMod val="65000"/>
              </a:schemeClr>
            </a:solidFill>
            <a:ln>
              <a:noFill/>
            </a:ln>
            <a:effectLst/>
            <a:extLst/>
          </p:spPr>
          <p:txBody>
            <a:bodyPr wrap="square" lIns="0" tIns="18288"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a:spcAft>
                  <a:spcPts val="0"/>
                </a:spcAft>
                <a:defRPr/>
              </a:pPr>
              <a:r>
                <a:rPr lang="en-US" sz="1600" b="1" dirty="0" smtClean="0">
                  <a:solidFill>
                    <a:schemeClr val="bg1"/>
                  </a:solidFill>
                  <a:ea typeface="+mn-ea"/>
                  <a:cs typeface="Times New Roman" charset="0"/>
                </a:rPr>
                <a:t>10</a:t>
              </a:r>
              <a:endParaRPr lang="en-US" sz="1600" b="1" dirty="0">
                <a:solidFill>
                  <a:schemeClr val="bg1"/>
                </a:solidFill>
                <a:ea typeface="+mn-ea"/>
                <a:cs typeface="Arial" charset="0"/>
              </a:endParaRPr>
            </a:p>
          </p:txBody>
        </p:sp>
        <p:sp>
          <p:nvSpPr>
            <p:cNvPr id="93" name="Text Box 20"/>
            <p:cNvSpPr txBox="1">
              <a:spLocks noChangeArrowheads="1"/>
            </p:cNvSpPr>
            <p:nvPr/>
          </p:nvSpPr>
          <p:spPr bwMode="gray">
            <a:xfrm>
              <a:off x="2178754" y="1636889"/>
              <a:ext cx="5779911" cy="390529"/>
            </a:xfrm>
            <a:prstGeom prst="rect">
              <a:avLst/>
            </a:prstGeom>
            <a:solidFill>
              <a:schemeClr val="tx1">
                <a:lumMod val="10000"/>
                <a:lumOff val="90000"/>
              </a:schemeClr>
            </a:solidFill>
            <a:ln>
              <a:noFill/>
            </a:ln>
            <a:effectLst/>
            <a:extLst/>
          </p:spPr>
          <p:txBody>
            <a:bodyPr wrap="square" lIns="137160" tIns="18288" rIns="0" bIns="27432" anchor="ctr"/>
            <a:lstStyle>
              <a:lvl1pPr marL="347663" indent="-347663"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spcAft>
                  <a:spcPts val="0"/>
                </a:spcAft>
                <a:defRPr/>
              </a:pPr>
              <a:r>
                <a:rPr lang="en-US" sz="1600" dirty="0" smtClean="0">
                  <a:ea typeface="+mn-ea"/>
                  <a:cs typeface="Times New Roman" charset="0"/>
                </a:rPr>
                <a:t>Text</a:t>
              </a:r>
              <a:endParaRPr lang="en-US" sz="1600" dirty="0">
                <a:solidFill>
                  <a:schemeClr val="tx2"/>
                </a:solidFill>
                <a:ea typeface="+mn-ea"/>
                <a:cs typeface="Arial" charset="0"/>
              </a:endParaRPr>
            </a:p>
          </p:txBody>
        </p:sp>
      </p:grpSp>
      <p:sp>
        <p:nvSpPr>
          <p:cNvPr id="47116" name="Title 2"/>
          <p:cNvSpPr>
            <a:spLocks noGrp="1"/>
          </p:cNvSpPr>
          <p:nvPr>
            <p:ph type="title"/>
          </p:nvPr>
        </p:nvSpPr>
        <p:spPr/>
        <p:txBody>
          <a:bodyPr wrap="square"/>
          <a:lstStyle/>
          <a:p>
            <a:r>
              <a:rPr lang="en-US" dirty="0" smtClean="0">
                <a:ea typeface="ＭＳ Ｐゴシック" pitchFamily="34" charset="-128"/>
              </a:rPr>
              <a:t>List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ChangeAspect="1" noChangeArrowheads="1"/>
          </p:cNvSpPr>
          <p:nvPr/>
        </p:nvSpPr>
        <p:spPr bwMode="auto">
          <a:xfrm>
            <a:off x="1501775" y="4338638"/>
            <a:ext cx="61658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p>
            <a:pPr marL="119063" indent="-119063" algn="ctr">
              <a:spcBef>
                <a:spcPct val="20000"/>
              </a:spcBef>
            </a:pPr>
            <a:r>
              <a:rPr lang="en-US" sz="1100" dirty="0"/>
              <a:t>To download these and other </a:t>
            </a:r>
            <a:r>
              <a:rPr lang="en-US" sz="1100" dirty="0" smtClean="0"/>
              <a:t>nonwatermarked </a:t>
            </a:r>
            <a:r>
              <a:rPr lang="en-US" sz="1100" dirty="0"/>
              <a:t>images, please go to </a:t>
            </a:r>
            <a:r>
              <a:rPr lang="en-US" sz="1100" dirty="0" smtClean="0">
                <a:solidFill>
                  <a:srgbClr val="0070C0"/>
                </a:solidFill>
                <a:hlinkClick r:id="rId3"/>
              </a:rPr>
              <a:t>my.oracle.com</a:t>
            </a:r>
            <a:r>
              <a:rPr lang="en-US" sz="1100" dirty="0">
                <a:solidFill>
                  <a:srgbClr val="0070C0"/>
                </a:solidFill>
                <a:hlinkClick r:id="rId3"/>
              </a:rPr>
              <a:t>/site/mktg/creative/graphics/</a:t>
            </a:r>
            <a:r>
              <a:rPr lang="en-US" sz="1100" dirty="0" smtClean="0">
                <a:solidFill>
                  <a:srgbClr val="0070C0"/>
                </a:solidFill>
                <a:hlinkClick r:id="rId3"/>
              </a:rPr>
              <a:t>photography</a:t>
            </a:r>
            <a:r>
              <a:rPr lang="en-US" sz="1100" dirty="0" smtClean="0">
                <a:solidFill>
                  <a:srgbClr val="0070C0"/>
                </a:solidFill>
              </a:rPr>
              <a:t>.</a:t>
            </a:r>
            <a:endParaRPr lang="en-US" sz="1100" dirty="0">
              <a:hlinkClick r:id="rId4"/>
            </a:endParaRPr>
          </a:p>
        </p:txBody>
      </p:sp>
      <p:grpSp>
        <p:nvGrpSpPr>
          <p:cNvPr id="2" name="Group 1"/>
          <p:cNvGrpSpPr/>
          <p:nvPr/>
        </p:nvGrpSpPr>
        <p:grpSpPr>
          <a:xfrm>
            <a:off x="1498600" y="1130300"/>
            <a:ext cx="6170613" cy="3081338"/>
            <a:chOff x="1498600" y="1130300"/>
            <a:chExt cx="6170613" cy="3081338"/>
          </a:xfrm>
        </p:grpSpPr>
        <p:grpSp>
          <p:nvGrpSpPr>
            <p:cNvPr id="48131" name="Group 1"/>
            <p:cNvGrpSpPr>
              <a:grpSpLocks/>
            </p:cNvGrpSpPr>
            <p:nvPr/>
          </p:nvGrpSpPr>
          <p:grpSpPr bwMode="auto">
            <a:xfrm>
              <a:off x="1498600" y="1130300"/>
              <a:ext cx="6170613" cy="3081338"/>
              <a:chOff x="1498600" y="844550"/>
              <a:chExt cx="6170613" cy="3084513"/>
            </a:xfrm>
          </p:grpSpPr>
          <p:sp>
            <p:nvSpPr>
              <p:cNvPr id="46121" name="Line 16"/>
              <p:cNvSpPr>
                <a:spLocks noChangeAspect="1" noChangeShapeType="1"/>
              </p:cNvSpPr>
              <p:nvPr/>
            </p:nvSpPr>
            <p:spPr bwMode="auto">
              <a:xfrm>
                <a:off x="1498600" y="1871132"/>
                <a:ext cx="6170613" cy="0"/>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2" name="Line 17"/>
              <p:cNvSpPr>
                <a:spLocks noChangeAspect="1" noChangeShapeType="1"/>
              </p:cNvSpPr>
              <p:nvPr/>
            </p:nvSpPr>
            <p:spPr bwMode="auto">
              <a:xfrm>
                <a:off x="1498600" y="2900892"/>
                <a:ext cx="6169025" cy="0"/>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3" name="Line 18"/>
              <p:cNvSpPr>
                <a:spLocks noChangeAspect="1" noChangeShapeType="1"/>
              </p:cNvSpPr>
              <p:nvPr/>
            </p:nvSpPr>
            <p:spPr bwMode="auto">
              <a:xfrm flipV="1">
                <a:off x="3556000"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4" name="Line 19"/>
              <p:cNvSpPr>
                <a:spLocks noChangeAspect="1" noChangeShapeType="1"/>
              </p:cNvSpPr>
              <p:nvPr/>
            </p:nvSpPr>
            <p:spPr bwMode="auto">
              <a:xfrm flipV="1">
                <a:off x="1498600"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5" name="Line 20"/>
              <p:cNvSpPr>
                <a:spLocks noChangeAspect="1" noChangeShapeType="1"/>
              </p:cNvSpPr>
              <p:nvPr/>
            </p:nvSpPr>
            <p:spPr bwMode="auto">
              <a:xfrm flipV="1">
                <a:off x="2527300"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6" name="Line 21"/>
              <p:cNvSpPr>
                <a:spLocks noChangeAspect="1" noChangeShapeType="1"/>
              </p:cNvSpPr>
              <p:nvPr/>
            </p:nvSpPr>
            <p:spPr bwMode="auto">
              <a:xfrm flipV="1">
                <a:off x="4584700"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7" name="Line 22"/>
              <p:cNvSpPr>
                <a:spLocks noChangeAspect="1" noChangeShapeType="1"/>
              </p:cNvSpPr>
              <p:nvPr/>
            </p:nvSpPr>
            <p:spPr bwMode="auto">
              <a:xfrm flipV="1">
                <a:off x="5613400"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8" name="Line 23"/>
              <p:cNvSpPr>
                <a:spLocks noChangeAspect="1" noChangeShapeType="1"/>
              </p:cNvSpPr>
              <p:nvPr/>
            </p:nvSpPr>
            <p:spPr bwMode="auto">
              <a:xfrm flipV="1">
                <a:off x="6638925"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6129" name="Line 24"/>
              <p:cNvSpPr>
                <a:spLocks noChangeAspect="1" noChangeShapeType="1"/>
              </p:cNvSpPr>
              <p:nvPr/>
            </p:nvSpPr>
            <p:spPr bwMode="auto">
              <a:xfrm flipV="1">
                <a:off x="7667625" y="844550"/>
                <a:ext cx="0" cy="3084513"/>
              </a:xfrm>
              <a:prstGeom prst="line">
                <a:avLst/>
              </a:prstGeom>
              <a:noFill/>
              <a:ln w="63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grpSp>
        <p:pic>
          <p:nvPicPr>
            <p:cNvPr id="48132" name="Picture 26" descr="ph_ind_aero_001_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63" y="1176338"/>
              <a:ext cx="9239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27"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1950" y="1357313"/>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29" descr="ph_ind_buslife_009_thumb"/>
            <p:cNvPicPr>
              <a:picLocks noChangeAspect="1" noChangeArrowheads="1"/>
            </p:cNvPicPr>
            <p:nvPr/>
          </p:nvPicPr>
          <p:blipFill>
            <a:blip r:embed="rId7">
              <a:extLst>
                <a:ext uri="{28A0092B-C50C-407E-A947-70E740481C1C}">
                  <a14:useLocalDpi xmlns:a14="http://schemas.microsoft.com/office/drawing/2010/main" val="0"/>
                </a:ext>
              </a:extLst>
            </a:blip>
            <a:srcRect b="6731"/>
            <a:stretch>
              <a:fillRect/>
            </a:stretch>
          </p:blipFill>
          <p:spPr bwMode="auto">
            <a:xfrm>
              <a:off x="5659438" y="1185863"/>
              <a:ext cx="9239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30"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1366838"/>
              <a:ext cx="774700"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32" descr="ph_ind_buslife_013_thumb"/>
            <p:cNvPicPr>
              <a:picLocks noChangeAspect="1" noChangeArrowheads="1"/>
            </p:cNvPicPr>
            <p:nvPr/>
          </p:nvPicPr>
          <p:blipFill>
            <a:blip r:embed="rId8">
              <a:extLst>
                <a:ext uri="{28A0092B-C50C-407E-A947-70E740481C1C}">
                  <a14:useLocalDpi xmlns:a14="http://schemas.microsoft.com/office/drawing/2010/main" val="0"/>
                </a:ext>
              </a:extLst>
            </a:blip>
            <a:srcRect b="6731"/>
            <a:stretch>
              <a:fillRect/>
            </a:stretch>
          </p:blipFill>
          <p:spPr bwMode="auto">
            <a:xfrm>
              <a:off x="4632325" y="1176338"/>
              <a:ext cx="9255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33"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9638" y="1357313"/>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35" descr="ph_ind_hitech_007_thum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8888" y="1176338"/>
              <a:ext cx="5270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36"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6350" y="1419225"/>
              <a:ext cx="527050" cy="1619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38" descr="ph_ind_hlc_001_thumb"/>
            <p:cNvPicPr>
              <a:picLocks noChangeAspect="1" noChangeArrowheads="1"/>
            </p:cNvPicPr>
            <p:nvPr/>
          </p:nvPicPr>
          <p:blipFill>
            <a:blip r:embed="rId10">
              <a:extLst>
                <a:ext uri="{28A0092B-C50C-407E-A947-70E740481C1C}">
                  <a14:useLocalDpi xmlns:a14="http://schemas.microsoft.com/office/drawing/2010/main" val="0"/>
                </a:ext>
              </a:extLst>
            </a:blip>
            <a:srcRect b="6731"/>
            <a:stretch>
              <a:fillRect/>
            </a:stretch>
          </p:blipFill>
          <p:spPr bwMode="auto">
            <a:xfrm>
              <a:off x="2565400" y="1176338"/>
              <a:ext cx="92551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39"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6363" y="1357313"/>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2" name="Picture 41" descr="ph_ind_buslife_004_thum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163" y="1185863"/>
              <a:ext cx="528637"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3" name="Picture 42"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388" y="1428750"/>
              <a:ext cx="528637" cy="1619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4" name="Picture 44" descr="ph_ind_whlsale_004_thum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4800" y="2284413"/>
              <a:ext cx="9239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45"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5" y="2457450"/>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47" descr="ph_ind_custsrv_002_thumb"/>
            <p:cNvPicPr>
              <a:picLocks noChangeAspect="1" noChangeArrowheads="1"/>
            </p:cNvPicPr>
            <p:nvPr/>
          </p:nvPicPr>
          <p:blipFill>
            <a:blip r:embed="rId13">
              <a:extLst>
                <a:ext uri="{28A0092B-C50C-407E-A947-70E740481C1C}">
                  <a14:useLocalDpi xmlns:a14="http://schemas.microsoft.com/office/drawing/2010/main" val="0"/>
                </a:ext>
              </a:extLst>
            </a:blip>
            <a:srcRect t="5455"/>
            <a:stretch>
              <a:fillRect/>
            </a:stretch>
          </p:blipFill>
          <p:spPr bwMode="auto">
            <a:xfrm>
              <a:off x="2598738" y="2284413"/>
              <a:ext cx="92551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7" name="Picture 48"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9700" y="2457450"/>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8" name="Picture 50" descr="ph_ind_arc_007_cropped_thumb"/>
            <p:cNvPicPr>
              <a:picLocks noChangeAspect="1" noChangeArrowheads="1"/>
            </p:cNvPicPr>
            <p:nvPr/>
          </p:nvPicPr>
          <p:blipFill>
            <a:blip r:embed="rId14">
              <a:extLst>
                <a:ext uri="{28A0092B-C50C-407E-A947-70E740481C1C}">
                  <a14:useLocalDpi xmlns:a14="http://schemas.microsoft.com/office/drawing/2010/main" val="0"/>
                </a:ext>
              </a:extLst>
            </a:blip>
            <a:srcRect b="10500"/>
            <a:stretch>
              <a:fillRect/>
            </a:stretch>
          </p:blipFill>
          <p:spPr bwMode="auto">
            <a:xfrm>
              <a:off x="5667375" y="2284413"/>
              <a:ext cx="923925"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9" name="Picture 51"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4688" y="2457450"/>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0" name="Picture 53" descr="ph_ind_trans_003_thumb"/>
            <p:cNvPicPr>
              <a:picLocks noChangeAspect="1" noChangeArrowheads="1"/>
            </p:cNvPicPr>
            <p:nvPr/>
          </p:nvPicPr>
          <p:blipFill>
            <a:blip r:embed="rId15">
              <a:extLst>
                <a:ext uri="{28A0092B-C50C-407E-A947-70E740481C1C}">
                  <a14:useLocalDpi xmlns:a14="http://schemas.microsoft.com/office/drawing/2010/main" val="0"/>
                </a:ext>
              </a:extLst>
            </a:blip>
            <a:srcRect t="11111"/>
            <a:stretch>
              <a:fillRect/>
            </a:stretch>
          </p:blipFill>
          <p:spPr bwMode="auto">
            <a:xfrm>
              <a:off x="4640263" y="2284413"/>
              <a:ext cx="925512"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1" name="Picture 54"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163" y="2457450"/>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2" name="Picture 56" descr="ph_ind_arc_002_cropped_thumb"/>
            <p:cNvPicPr>
              <a:picLocks noChangeAspect="1" noChangeArrowheads="1"/>
            </p:cNvPicPr>
            <p:nvPr/>
          </p:nvPicPr>
          <p:blipFill>
            <a:blip r:embed="rId16">
              <a:extLst>
                <a:ext uri="{28A0092B-C50C-407E-A947-70E740481C1C}">
                  <a14:useLocalDpi xmlns:a14="http://schemas.microsoft.com/office/drawing/2010/main" val="0"/>
                </a:ext>
              </a:extLst>
            </a:blip>
            <a:srcRect t="10500"/>
            <a:stretch>
              <a:fillRect/>
            </a:stretch>
          </p:blipFill>
          <p:spPr bwMode="auto">
            <a:xfrm>
              <a:off x="3625850" y="2284413"/>
              <a:ext cx="9255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3" name="Picture 57"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163" y="2457450"/>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59" descr="ph_ind_pubsec_005_thum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92900" y="2284413"/>
              <a:ext cx="925513"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60"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5450" y="2457450"/>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6" name="Picture 62" descr="ph_ind_retail_002_thumb"/>
            <p:cNvPicPr>
              <a:picLocks noChangeAspect="1" noChangeArrowheads="1"/>
            </p:cNvPicPr>
            <p:nvPr/>
          </p:nvPicPr>
          <p:blipFill>
            <a:blip r:embed="rId18">
              <a:extLst>
                <a:ext uri="{28A0092B-C50C-407E-A947-70E740481C1C}">
                  <a14:useLocalDpi xmlns:a14="http://schemas.microsoft.com/office/drawing/2010/main" val="0"/>
                </a:ext>
              </a:extLst>
            </a:blip>
            <a:srcRect b="10500"/>
            <a:stretch>
              <a:fillRect/>
            </a:stretch>
          </p:blipFill>
          <p:spPr bwMode="auto">
            <a:xfrm>
              <a:off x="2581275" y="3278188"/>
              <a:ext cx="9255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7" name="Picture 63"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4775" y="3465513"/>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65" descr="ph_ind_auto_004_thumb"/>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67375" y="3278188"/>
              <a:ext cx="9239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66"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6750" y="3465513"/>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0" name="Picture 68" descr="ph_ind_lifesci_005_thumb"/>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40263" y="3278188"/>
              <a:ext cx="92551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1" name="Picture 69"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1700" y="3465513"/>
              <a:ext cx="776288"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2" name="Picture 71" descr="ph_ind_comm_004_thumb"/>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08388" y="3278188"/>
              <a:ext cx="92551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3" name="Picture 72"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8238" y="3465513"/>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4" name="Picture 74" descr="ph_ind_finserv_006_thumb"/>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92900" y="3278188"/>
              <a:ext cx="9255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5" name="Picture 75"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7513" y="3465513"/>
              <a:ext cx="776287" cy="2381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6" name="Picture 77" descr="ph_ind_utl_006_thumb"/>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00213" y="3286125"/>
              <a:ext cx="62388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67" name="Picture 78" descr="O_signature_wht_rg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4663" y="3521075"/>
              <a:ext cx="527050" cy="161925"/>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68" name="Title 1"/>
          <p:cNvSpPr>
            <a:spLocks noGrp="1"/>
          </p:cNvSpPr>
          <p:nvPr>
            <p:ph type="title"/>
          </p:nvPr>
        </p:nvSpPr>
        <p:spPr/>
        <p:txBody>
          <a:bodyPr wrap="square"/>
          <a:lstStyle/>
          <a:p>
            <a:r>
              <a:rPr lang="en-US" dirty="0" smtClean="0">
                <a:ea typeface="ＭＳ Ｐゴシック" pitchFamily="34" charset="-128"/>
              </a:rPr>
              <a:t>Oracle Corporate Photography</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81138" y="1130300"/>
            <a:ext cx="6188075" cy="3089275"/>
            <a:chOff x="1481138" y="1130300"/>
            <a:chExt cx="6188075" cy="3089275"/>
          </a:xfrm>
        </p:grpSpPr>
        <p:grpSp>
          <p:nvGrpSpPr>
            <p:cNvPr id="49154" name="Group 1"/>
            <p:cNvGrpSpPr>
              <a:grpSpLocks/>
            </p:cNvGrpSpPr>
            <p:nvPr/>
          </p:nvGrpSpPr>
          <p:grpSpPr bwMode="auto">
            <a:xfrm>
              <a:off x="1481138" y="1130300"/>
              <a:ext cx="6188075" cy="3089275"/>
              <a:chOff x="1481138" y="844550"/>
              <a:chExt cx="6188075" cy="3092450"/>
            </a:xfrm>
          </p:grpSpPr>
          <p:sp>
            <p:nvSpPr>
              <p:cNvPr id="47129" name="Line 69"/>
              <p:cNvSpPr>
                <a:spLocks noChangeAspect="1" noChangeShapeType="1"/>
              </p:cNvSpPr>
              <p:nvPr/>
            </p:nvSpPr>
            <p:spPr bwMode="auto">
              <a:xfrm flipV="1">
                <a:off x="3956050"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0" name="Line 70"/>
              <p:cNvSpPr>
                <a:spLocks noChangeAspect="1" noChangeShapeType="1"/>
              </p:cNvSpPr>
              <p:nvPr/>
            </p:nvSpPr>
            <p:spPr bwMode="auto">
              <a:xfrm flipV="1">
                <a:off x="2717800"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1" name="Line 71"/>
              <p:cNvSpPr>
                <a:spLocks noChangeAspect="1" noChangeShapeType="1"/>
              </p:cNvSpPr>
              <p:nvPr/>
            </p:nvSpPr>
            <p:spPr bwMode="auto">
              <a:xfrm flipV="1">
                <a:off x="5192713"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2" name="Line 72"/>
              <p:cNvSpPr>
                <a:spLocks noChangeAspect="1" noChangeShapeType="1"/>
              </p:cNvSpPr>
              <p:nvPr/>
            </p:nvSpPr>
            <p:spPr bwMode="auto">
              <a:xfrm flipV="1">
                <a:off x="6429375"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3" name="Line 73"/>
              <p:cNvSpPr>
                <a:spLocks noChangeAspect="1" noChangeShapeType="1"/>
              </p:cNvSpPr>
              <p:nvPr/>
            </p:nvSpPr>
            <p:spPr bwMode="auto">
              <a:xfrm>
                <a:off x="1481138" y="2403489"/>
                <a:ext cx="6188075"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4" name="Line 74"/>
              <p:cNvSpPr>
                <a:spLocks noChangeAspect="1" noChangeShapeType="1"/>
              </p:cNvSpPr>
              <p:nvPr/>
            </p:nvSpPr>
            <p:spPr bwMode="auto">
              <a:xfrm flipV="1">
                <a:off x="1481138"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7135" name="Line 75"/>
              <p:cNvSpPr>
                <a:spLocks noChangeAspect="1" noChangeShapeType="1"/>
              </p:cNvSpPr>
              <p:nvPr/>
            </p:nvSpPr>
            <p:spPr bwMode="auto">
              <a:xfrm flipV="1">
                <a:off x="7667625" y="844550"/>
                <a:ext cx="0" cy="309245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grpSp>
        <p:pic>
          <p:nvPicPr>
            <p:cNvPr id="49155" name="Picture 77" descr="ph_fac_hq_rs_001_cropped_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1350963"/>
              <a:ext cx="1127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78"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25" y="1589088"/>
              <a:ext cx="944563" cy="2873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80" descr="ph_fac_hq_rs_002_cropped_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188" y="1350963"/>
              <a:ext cx="1127125"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81"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1589088"/>
              <a:ext cx="944563" cy="2873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83" descr="ph_fac_hq_rs_003_cropped_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788" y="1350963"/>
              <a:ext cx="11287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84"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3" y="1589088"/>
              <a:ext cx="946150" cy="2873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86" descr="ph_fac_hq_rs_005_cropped_thum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875" y="1350963"/>
              <a:ext cx="1127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87"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1589088"/>
              <a:ext cx="942975" cy="2873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89" descr="ph_fac_hq_rs_006_cropped_thum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00" y="2906713"/>
              <a:ext cx="1127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4" name="Picture 90"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25" y="3157538"/>
              <a:ext cx="944563" cy="2905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92" descr="ph_fac_hq_rs_008_cropped_thum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1300" y="2906713"/>
              <a:ext cx="1127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93"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3168650"/>
              <a:ext cx="942975" cy="29051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7" name="Picture 95" descr="ph_fac_hq_rs_009_cropped_thum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4788" y="2906713"/>
              <a:ext cx="1128712"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8" name="Picture 96"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3157538"/>
              <a:ext cx="944563" cy="2905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98" descr="ph_fac_hq_rs_007_cropped_thum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80200" y="2906713"/>
              <a:ext cx="735013"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99"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238" y="3209925"/>
              <a:ext cx="636587" cy="19526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1" name="Picture 101" descr="ph_fac_hq_rs_010_cropped_thum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9888" y="2906713"/>
              <a:ext cx="735012"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2" name="Picture 102"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3209925"/>
              <a:ext cx="636587" cy="195263"/>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3" name="Picture 104" descr="ph_fac_hq_rs_004_cropped_thum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46688" y="1350963"/>
              <a:ext cx="11287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4" name="Picture 105" descr="O_signature_wht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585913"/>
              <a:ext cx="944563" cy="287337"/>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75" name="Rectangle 5"/>
          <p:cNvSpPr>
            <a:spLocks noChangeAspect="1" noChangeArrowheads="1"/>
          </p:cNvSpPr>
          <p:nvPr/>
        </p:nvSpPr>
        <p:spPr bwMode="auto">
          <a:xfrm>
            <a:off x="1963738" y="4338638"/>
            <a:ext cx="52419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p>
            <a:pPr marL="119063" indent="-119063" algn="ctr">
              <a:spcBef>
                <a:spcPct val="20000"/>
              </a:spcBef>
            </a:pPr>
            <a:r>
              <a:rPr lang="en-US" sz="1100" dirty="0"/>
              <a:t>To download these and other nonwatermarked images, please go to </a:t>
            </a:r>
            <a:r>
              <a:rPr lang="en-US" sz="1100" dirty="0" smtClean="0">
                <a:solidFill>
                  <a:srgbClr val="0070C0"/>
                </a:solidFill>
                <a:hlinkClick r:id="rId13"/>
              </a:rPr>
              <a:t>my.oracle.com</a:t>
            </a:r>
            <a:r>
              <a:rPr lang="en-US" sz="1100" dirty="0">
                <a:solidFill>
                  <a:srgbClr val="0070C0"/>
                </a:solidFill>
                <a:hlinkClick r:id="rId13"/>
              </a:rPr>
              <a:t>/site/mktg/creative/graphics/</a:t>
            </a:r>
            <a:r>
              <a:rPr lang="en-US" sz="1100" dirty="0" smtClean="0">
                <a:solidFill>
                  <a:srgbClr val="0070C0"/>
                </a:solidFill>
                <a:hlinkClick r:id="rId13"/>
              </a:rPr>
              <a:t>photography</a:t>
            </a:r>
            <a:r>
              <a:rPr lang="en-US" sz="1100" dirty="0" smtClean="0">
                <a:solidFill>
                  <a:srgbClr val="0070C0"/>
                </a:solidFill>
              </a:rPr>
              <a:t>.</a:t>
            </a:r>
            <a:endParaRPr lang="en-US" sz="1100" dirty="0">
              <a:hlinkClick r:id="rId14"/>
            </a:endParaRPr>
          </a:p>
        </p:txBody>
      </p:sp>
      <p:sp>
        <p:nvSpPr>
          <p:cNvPr id="49176" name="Title 1"/>
          <p:cNvSpPr>
            <a:spLocks noGrp="1"/>
          </p:cNvSpPr>
          <p:nvPr>
            <p:ph type="title"/>
          </p:nvPr>
        </p:nvSpPr>
        <p:spPr/>
        <p:txBody>
          <a:bodyPr wrap="square"/>
          <a:lstStyle/>
          <a:p>
            <a:r>
              <a:rPr lang="en-US" dirty="0" smtClean="0">
                <a:ea typeface="ＭＳ Ｐゴシック" pitchFamily="34" charset="-128"/>
              </a:rPr>
              <a:t>Oracle Corporate Photography</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spect="1" noChangeArrowheads="1"/>
          </p:cNvSpPr>
          <p:nvPr/>
        </p:nvSpPr>
        <p:spPr bwMode="auto">
          <a:xfrm>
            <a:off x="1381125" y="4376738"/>
            <a:ext cx="63817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p>
            <a:pPr marL="119063" indent="-119063" algn="ctr">
              <a:spcBef>
                <a:spcPct val="20000"/>
              </a:spcBef>
            </a:pPr>
            <a:r>
              <a:rPr lang="en-US" sz="1100" dirty="0"/>
              <a:t>Additional corporate icons are located on </a:t>
            </a:r>
            <a:r>
              <a:rPr lang="en-US" sz="1100" dirty="0">
                <a:hlinkClick r:id="rId2"/>
              </a:rPr>
              <a:t>my.oracle.com/site/mktg/creative</a:t>
            </a:r>
            <a:r>
              <a:rPr lang="en-US" sz="1100" dirty="0" smtClean="0">
                <a:hlinkClick r:id="rId2"/>
              </a:rPr>
              <a:t>/graphics</a:t>
            </a:r>
            <a:r>
              <a:rPr lang="en-US" sz="1100" dirty="0" smtClean="0"/>
              <a:t>.</a:t>
            </a:r>
            <a:endParaRPr lang="en-US" sz="1100" dirty="0"/>
          </a:p>
        </p:txBody>
      </p:sp>
      <p:pic>
        <p:nvPicPr>
          <p:cNvPr id="50179"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563" y="1127028"/>
            <a:ext cx="7143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980" y="1113534"/>
            <a:ext cx="6810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1" name="Group 1"/>
          <p:cNvGrpSpPr>
            <a:grpSpLocks/>
          </p:cNvGrpSpPr>
          <p:nvPr/>
        </p:nvGrpSpPr>
        <p:grpSpPr bwMode="auto">
          <a:xfrm>
            <a:off x="1481138" y="1017588"/>
            <a:ext cx="6188075" cy="3087687"/>
            <a:chOff x="1481138" y="844550"/>
            <a:chExt cx="6188075" cy="3090863"/>
          </a:xfrm>
        </p:grpSpPr>
        <p:sp>
          <p:nvSpPr>
            <p:cNvPr id="48178" name="Line 35"/>
            <p:cNvSpPr>
              <a:spLocks noChangeAspect="1" noChangeShapeType="1"/>
            </p:cNvSpPr>
            <p:nvPr/>
          </p:nvSpPr>
          <p:spPr bwMode="auto">
            <a:xfrm>
              <a:off x="1492250" y="1874308"/>
              <a:ext cx="6175375"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79" name="Line 36"/>
            <p:cNvSpPr>
              <a:spLocks noChangeAspect="1" noChangeShapeType="1"/>
            </p:cNvSpPr>
            <p:nvPr/>
          </p:nvSpPr>
          <p:spPr bwMode="auto">
            <a:xfrm>
              <a:off x="1481138" y="2904066"/>
              <a:ext cx="6181725"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0" name="Line 37"/>
            <p:cNvSpPr>
              <a:spLocks noChangeAspect="1" noChangeShapeType="1"/>
            </p:cNvSpPr>
            <p:nvPr/>
          </p:nvSpPr>
          <p:spPr bwMode="auto">
            <a:xfrm flipV="1">
              <a:off x="3548063"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1" name="Line 38"/>
            <p:cNvSpPr>
              <a:spLocks noChangeAspect="1" noChangeShapeType="1"/>
            </p:cNvSpPr>
            <p:nvPr/>
          </p:nvSpPr>
          <p:spPr bwMode="auto">
            <a:xfrm flipV="1">
              <a:off x="1485900"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2" name="Line 39"/>
            <p:cNvSpPr>
              <a:spLocks noChangeAspect="1" noChangeShapeType="1"/>
            </p:cNvSpPr>
            <p:nvPr/>
          </p:nvSpPr>
          <p:spPr bwMode="auto">
            <a:xfrm flipV="1">
              <a:off x="2516188"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3" name="Line 40"/>
            <p:cNvSpPr>
              <a:spLocks noChangeAspect="1" noChangeShapeType="1"/>
            </p:cNvSpPr>
            <p:nvPr/>
          </p:nvSpPr>
          <p:spPr bwMode="auto">
            <a:xfrm flipV="1">
              <a:off x="4578350"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4" name="Line 41"/>
            <p:cNvSpPr>
              <a:spLocks noChangeAspect="1" noChangeShapeType="1"/>
            </p:cNvSpPr>
            <p:nvPr/>
          </p:nvSpPr>
          <p:spPr bwMode="auto">
            <a:xfrm flipV="1">
              <a:off x="5610225"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5" name="Line 42"/>
            <p:cNvSpPr>
              <a:spLocks noChangeAspect="1" noChangeShapeType="1"/>
            </p:cNvSpPr>
            <p:nvPr/>
          </p:nvSpPr>
          <p:spPr bwMode="auto">
            <a:xfrm flipV="1">
              <a:off x="6638925"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48186" name="Line 43"/>
            <p:cNvSpPr>
              <a:spLocks noChangeAspect="1" noChangeShapeType="1"/>
            </p:cNvSpPr>
            <p:nvPr/>
          </p:nvSpPr>
          <p:spPr bwMode="auto">
            <a:xfrm flipV="1">
              <a:off x="7669213" y="844550"/>
              <a:ext cx="0" cy="3090863"/>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grpSp>
      <p:sp>
        <p:nvSpPr>
          <p:cNvPr id="48134" name="Text Box 44"/>
          <p:cNvSpPr txBox="1">
            <a:spLocks noChangeAspect="1" noChangeArrowheads="1"/>
          </p:cNvSpPr>
          <p:nvPr/>
        </p:nvSpPr>
        <p:spPr bwMode="auto">
          <a:xfrm>
            <a:off x="2397118" y="1817590"/>
            <a:ext cx="1274763" cy="1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solidFill>
                  <a:srgbClr val="000000"/>
                </a:solidFill>
              </a:rPr>
              <a:t>Accelerate Any</a:t>
            </a:r>
          </a:p>
          <a:p>
            <a:pPr algn="ctr">
              <a:defRPr/>
            </a:pPr>
            <a:r>
              <a:rPr lang="en-US" dirty="0" smtClean="0">
                <a:solidFill>
                  <a:srgbClr val="000000"/>
                </a:solidFill>
              </a:rPr>
              <a:t>Web Application</a:t>
            </a:r>
          </a:p>
        </p:txBody>
      </p:sp>
      <p:sp>
        <p:nvSpPr>
          <p:cNvPr id="48135" name="Text Box 45"/>
          <p:cNvSpPr txBox="1">
            <a:spLocks noChangeAspect="1" noChangeArrowheads="1"/>
          </p:cNvSpPr>
          <p:nvPr/>
        </p:nvSpPr>
        <p:spPr bwMode="auto">
          <a:xfrm>
            <a:off x="1808694" y="1870075"/>
            <a:ext cx="392112"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Academic</a:t>
            </a:r>
          </a:p>
        </p:txBody>
      </p:sp>
      <p:sp>
        <p:nvSpPr>
          <p:cNvPr id="48136" name="Text Box 46"/>
          <p:cNvSpPr txBox="1">
            <a:spLocks noChangeAspect="1" noChangeArrowheads="1"/>
          </p:cNvSpPr>
          <p:nvPr/>
        </p:nvSpPr>
        <p:spPr bwMode="auto">
          <a:xfrm>
            <a:off x="3675064" y="1870075"/>
            <a:ext cx="7762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Accelerator Service</a:t>
            </a:r>
          </a:p>
        </p:txBody>
      </p:sp>
      <p:sp>
        <p:nvSpPr>
          <p:cNvPr id="48137" name="Text Box 47"/>
          <p:cNvSpPr txBox="1">
            <a:spLocks noChangeAspect="1" noChangeArrowheads="1"/>
          </p:cNvSpPr>
          <p:nvPr/>
        </p:nvSpPr>
        <p:spPr bwMode="auto">
          <a:xfrm>
            <a:off x="4948241" y="1870075"/>
            <a:ext cx="28733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Access</a:t>
            </a:r>
          </a:p>
        </p:txBody>
      </p:sp>
      <p:sp>
        <p:nvSpPr>
          <p:cNvPr id="48138" name="Text Box 48"/>
          <p:cNvSpPr txBox="1">
            <a:spLocks noChangeAspect="1" noChangeArrowheads="1"/>
          </p:cNvSpPr>
          <p:nvPr/>
        </p:nvSpPr>
        <p:spPr bwMode="auto">
          <a:xfrm>
            <a:off x="5523436" y="1807093"/>
            <a:ext cx="1195388" cy="10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solidFill>
                  <a:srgbClr val="000000"/>
                </a:solidFill>
              </a:rPr>
              <a:t>Acquire Customer</a:t>
            </a:r>
          </a:p>
          <a:p>
            <a:pPr algn="ctr">
              <a:defRPr/>
            </a:pPr>
            <a:r>
              <a:rPr lang="en-US" dirty="0" smtClean="0">
                <a:solidFill>
                  <a:srgbClr val="000000"/>
                </a:solidFill>
              </a:rPr>
              <a:t>Intelligence</a:t>
            </a:r>
          </a:p>
        </p:txBody>
      </p:sp>
      <p:sp>
        <p:nvSpPr>
          <p:cNvPr id="48139" name="Text Box 49"/>
          <p:cNvSpPr txBox="1">
            <a:spLocks noChangeAspect="1" noChangeArrowheads="1"/>
          </p:cNvSpPr>
          <p:nvPr/>
        </p:nvSpPr>
        <p:spPr bwMode="auto">
          <a:xfrm>
            <a:off x="6834984" y="1848906"/>
            <a:ext cx="790308" cy="13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Add Item to Cart</a:t>
            </a:r>
          </a:p>
        </p:txBody>
      </p:sp>
      <p:sp>
        <p:nvSpPr>
          <p:cNvPr id="48140" name="Text Box 50"/>
          <p:cNvSpPr txBox="1">
            <a:spLocks noChangeAspect="1" noChangeArrowheads="1"/>
          </p:cNvSpPr>
          <p:nvPr/>
        </p:nvSpPr>
        <p:spPr bwMode="auto">
          <a:xfrm>
            <a:off x="2750337" y="2894012"/>
            <a:ext cx="568325"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Administration</a:t>
            </a:r>
          </a:p>
        </p:txBody>
      </p:sp>
      <p:sp>
        <p:nvSpPr>
          <p:cNvPr id="48141" name="Text Box 51"/>
          <p:cNvSpPr txBox="1">
            <a:spLocks noChangeAspect="1" noChangeArrowheads="1"/>
          </p:cNvSpPr>
          <p:nvPr/>
        </p:nvSpPr>
        <p:spPr bwMode="auto">
          <a:xfrm>
            <a:off x="1722969" y="2894012"/>
            <a:ext cx="563562"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 Hoc Query</a:t>
            </a:r>
          </a:p>
        </p:txBody>
      </p:sp>
      <p:sp>
        <p:nvSpPr>
          <p:cNvPr id="48142" name="Text Box 52"/>
          <p:cNvSpPr txBox="1">
            <a:spLocks noChangeAspect="1" noChangeArrowheads="1"/>
          </p:cNvSpPr>
          <p:nvPr/>
        </p:nvSpPr>
        <p:spPr bwMode="auto">
          <a:xfrm>
            <a:off x="3636964" y="2894012"/>
            <a:ext cx="8524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Administrative Server</a:t>
            </a:r>
          </a:p>
        </p:txBody>
      </p:sp>
      <p:sp>
        <p:nvSpPr>
          <p:cNvPr id="48143" name="Text Box 53"/>
          <p:cNvSpPr txBox="1">
            <a:spLocks noChangeAspect="1" noChangeArrowheads="1"/>
          </p:cNvSpPr>
          <p:nvPr/>
        </p:nvSpPr>
        <p:spPr bwMode="auto">
          <a:xfrm>
            <a:off x="4905378" y="2894012"/>
            <a:ext cx="373062"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Admitting</a:t>
            </a:r>
          </a:p>
        </p:txBody>
      </p:sp>
      <p:sp>
        <p:nvSpPr>
          <p:cNvPr id="48144" name="Text Box 54"/>
          <p:cNvSpPr txBox="1">
            <a:spLocks noChangeAspect="1" noChangeArrowheads="1"/>
          </p:cNvSpPr>
          <p:nvPr/>
        </p:nvSpPr>
        <p:spPr bwMode="auto">
          <a:xfrm>
            <a:off x="5570268" y="2853611"/>
            <a:ext cx="1101725"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solidFill>
                  <a:srgbClr val="000000"/>
                </a:solidFill>
              </a:rPr>
              <a:t>Advanced Product</a:t>
            </a:r>
          </a:p>
          <a:p>
            <a:pPr algn="ctr">
              <a:defRPr/>
            </a:pPr>
            <a:r>
              <a:rPr lang="en-US" dirty="0" smtClean="0">
                <a:solidFill>
                  <a:srgbClr val="000000"/>
                </a:solidFill>
              </a:rPr>
              <a:t>Services</a:t>
            </a:r>
          </a:p>
        </p:txBody>
      </p:sp>
      <p:sp>
        <p:nvSpPr>
          <p:cNvPr id="48145" name="Text Box 55"/>
          <p:cNvSpPr txBox="1">
            <a:spLocks noChangeAspect="1" noChangeArrowheads="1"/>
          </p:cNvSpPr>
          <p:nvPr/>
        </p:nvSpPr>
        <p:spPr bwMode="auto">
          <a:xfrm>
            <a:off x="6929440" y="2894012"/>
            <a:ext cx="442912"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Advertising</a:t>
            </a:r>
          </a:p>
        </p:txBody>
      </p:sp>
      <p:sp>
        <p:nvSpPr>
          <p:cNvPr id="48146" name="Text Box 56"/>
          <p:cNvSpPr txBox="1">
            <a:spLocks noChangeAspect="1" noChangeArrowheads="1"/>
          </p:cNvSpPr>
          <p:nvPr/>
        </p:nvSpPr>
        <p:spPr bwMode="auto">
          <a:xfrm>
            <a:off x="2875749" y="3949700"/>
            <a:ext cx="317500"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Allocate</a:t>
            </a:r>
          </a:p>
        </p:txBody>
      </p:sp>
      <p:sp>
        <p:nvSpPr>
          <p:cNvPr id="48147" name="Text Box 57"/>
          <p:cNvSpPr txBox="1">
            <a:spLocks noChangeAspect="1" noChangeArrowheads="1"/>
          </p:cNvSpPr>
          <p:nvPr/>
        </p:nvSpPr>
        <p:spPr bwMode="auto">
          <a:xfrm>
            <a:off x="1631688" y="3949700"/>
            <a:ext cx="746125"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Advanced Security</a:t>
            </a:r>
          </a:p>
        </p:txBody>
      </p:sp>
      <p:sp>
        <p:nvSpPr>
          <p:cNvPr id="48148" name="Text Box 58"/>
          <p:cNvSpPr txBox="1">
            <a:spLocks noChangeAspect="1" noChangeArrowheads="1"/>
          </p:cNvSpPr>
          <p:nvPr/>
        </p:nvSpPr>
        <p:spPr bwMode="auto">
          <a:xfrm>
            <a:off x="3897314" y="3949700"/>
            <a:ext cx="3317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Analysis</a:t>
            </a:r>
          </a:p>
        </p:txBody>
      </p:sp>
      <p:sp>
        <p:nvSpPr>
          <p:cNvPr id="48149" name="Text Box 59"/>
          <p:cNvSpPr txBox="1">
            <a:spLocks noChangeAspect="1" noChangeArrowheads="1"/>
          </p:cNvSpPr>
          <p:nvPr/>
        </p:nvSpPr>
        <p:spPr bwMode="auto">
          <a:xfrm>
            <a:off x="4716466" y="3951288"/>
            <a:ext cx="7508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Analyze Enterprise</a:t>
            </a:r>
          </a:p>
        </p:txBody>
      </p:sp>
      <p:sp>
        <p:nvSpPr>
          <p:cNvPr id="48150" name="Text Box 60"/>
          <p:cNvSpPr txBox="1">
            <a:spLocks noChangeAspect="1" noChangeArrowheads="1"/>
          </p:cNvSpPr>
          <p:nvPr/>
        </p:nvSpPr>
        <p:spPr bwMode="auto">
          <a:xfrm>
            <a:off x="5902849" y="3949700"/>
            <a:ext cx="436563"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Application</a:t>
            </a:r>
          </a:p>
        </p:txBody>
      </p:sp>
      <p:sp>
        <p:nvSpPr>
          <p:cNvPr id="48151" name="Text Box 61"/>
          <p:cNvSpPr txBox="1">
            <a:spLocks noChangeAspect="1" noChangeArrowheads="1"/>
          </p:cNvSpPr>
          <p:nvPr/>
        </p:nvSpPr>
        <p:spPr bwMode="auto">
          <a:xfrm>
            <a:off x="6661948" y="3913856"/>
            <a:ext cx="1062570" cy="14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dirty="0" smtClean="0">
                <a:solidFill>
                  <a:srgbClr val="000000"/>
                </a:solidFill>
              </a:rPr>
              <a:t>Application Development</a:t>
            </a:r>
          </a:p>
        </p:txBody>
      </p:sp>
      <p:pic>
        <p:nvPicPr>
          <p:cNvPr id="5020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8407" y="1113534"/>
            <a:ext cx="609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2"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711" y="1100040"/>
            <a:ext cx="350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3" name="Picture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996" y="1100040"/>
            <a:ext cx="431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4"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4563" y="2163228"/>
            <a:ext cx="46037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7" name="Picture 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0128" y="2262447"/>
            <a:ext cx="5635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8" name="Picture 7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4130" y="2179897"/>
            <a:ext cx="254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09" name="Picture 7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7215" y="2130684"/>
            <a:ext cx="4873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10" name="Picture 7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9169" y="3237529"/>
            <a:ext cx="4111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11" name="Picture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9068" y="3252610"/>
            <a:ext cx="550863"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13" name="Picture 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27591" y="3254991"/>
            <a:ext cx="5286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14" name="Picture 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4118" y="3230385"/>
            <a:ext cx="454025"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15" name="Picture 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03234" y="3265310"/>
            <a:ext cx="6953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1" name="Picture 8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7451" y="3285154"/>
            <a:ext cx="67151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2" name="Picture 8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92678" y="1110359"/>
            <a:ext cx="3984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3" name="Picture 8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21774" y="2160053"/>
            <a:ext cx="425450"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224" name="Picture 8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13176" y="2158466"/>
            <a:ext cx="50006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5" name="Title 1"/>
          <p:cNvSpPr>
            <a:spLocks noGrp="1"/>
          </p:cNvSpPr>
          <p:nvPr>
            <p:ph type="title"/>
          </p:nvPr>
        </p:nvSpPr>
        <p:spPr/>
        <p:txBody>
          <a:bodyPr wrap="square"/>
          <a:lstStyle/>
          <a:p>
            <a:r>
              <a:rPr lang="en-US" dirty="0" smtClean="0">
                <a:ea typeface="ＭＳ Ｐゴシック" pitchFamily="34" charset="-128"/>
              </a:rPr>
              <a:t>Oracle Corporate Icons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ChangeAspect="1" noChangeArrowheads="1"/>
          </p:cNvSpPr>
          <p:nvPr/>
        </p:nvSpPr>
        <p:spPr bwMode="auto">
          <a:xfrm>
            <a:off x="1482725" y="4376738"/>
            <a:ext cx="6178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p>
            <a:pPr marL="119063" indent="-119063" algn="ctr">
              <a:spcBef>
                <a:spcPct val="20000"/>
              </a:spcBef>
            </a:pPr>
            <a:r>
              <a:rPr lang="en-US" sz="1100" dirty="0"/>
              <a:t>Additional corporate icons are located on </a:t>
            </a:r>
            <a:r>
              <a:rPr lang="en-US" sz="1100" dirty="0">
                <a:hlinkClick r:id="rId2"/>
              </a:rPr>
              <a:t>my.oracle.com/site/mktg/creative/</a:t>
            </a:r>
            <a:r>
              <a:rPr lang="en-US" sz="1100" dirty="0" smtClean="0">
                <a:hlinkClick r:id="rId2"/>
              </a:rPr>
              <a:t>logos</a:t>
            </a:r>
            <a:r>
              <a:rPr lang="en-US" sz="1100" dirty="0" smtClean="0"/>
              <a:t>.</a:t>
            </a:r>
            <a:endParaRPr lang="en-US" sz="1100" dirty="0"/>
          </a:p>
        </p:txBody>
      </p:sp>
      <p:sp>
        <p:nvSpPr>
          <p:cNvPr id="51203" name="Title 1"/>
          <p:cNvSpPr>
            <a:spLocks noGrp="1"/>
          </p:cNvSpPr>
          <p:nvPr>
            <p:ph type="title"/>
          </p:nvPr>
        </p:nvSpPr>
        <p:spPr/>
        <p:txBody>
          <a:bodyPr wrap="square"/>
          <a:lstStyle/>
          <a:p>
            <a:r>
              <a:rPr lang="en-US" dirty="0" smtClean="0">
                <a:ea typeface="ＭＳ Ｐゴシック" pitchFamily="34" charset="-128"/>
              </a:rPr>
              <a:t>Oracle Corporate Logos</a:t>
            </a:r>
          </a:p>
        </p:txBody>
      </p:sp>
      <p:pic>
        <p:nvPicPr>
          <p:cNvPr id="51204"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163" y="2832100"/>
            <a:ext cx="12065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750" y="2036763"/>
            <a:ext cx="14589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036763"/>
            <a:ext cx="10636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500" y="3635375"/>
            <a:ext cx="95885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8"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6775" y="2833688"/>
            <a:ext cx="13843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6975" y="3638550"/>
            <a:ext cx="166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7813" y="1176338"/>
            <a:ext cx="96678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1" name="Picture 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8013" y="2832100"/>
            <a:ext cx="1268412"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2" name="Picture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2025" y="1133475"/>
            <a:ext cx="11938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6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5488" y="1984375"/>
            <a:ext cx="16652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4" name="Picture 7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28825" y="3635375"/>
            <a:ext cx="96678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15" name="Group 36"/>
          <p:cNvGrpSpPr>
            <a:grpSpLocks/>
          </p:cNvGrpSpPr>
          <p:nvPr/>
        </p:nvGrpSpPr>
        <p:grpSpPr bwMode="auto">
          <a:xfrm>
            <a:off x="1492250" y="1074738"/>
            <a:ext cx="6170613" cy="3178175"/>
            <a:chOff x="1492250" y="844550"/>
            <a:chExt cx="6170613" cy="3178175"/>
          </a:xfrm>
        </p:grpSpPr>
        <p:sp>
          <p:nvSpPr>
            <p:cNvPr id="49170" name="Line 71"/>
            <p:cNvSpPr>
              <a:spLocks noChangeAspect="1" noChangeShapeType="1"/>
            </p:cNvSpPr>
            <p:nvPr/>
          </p:nvSpPr>
          <p:spPr bwMode="auto">
            <a:xfrm>
              <a:off x="1492250" y="2433637"/>
              <a:ext cx="6170613"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1" name="Line 72"/>
            <p:cNvSpPr>
              <a:spLocks noChangeAspect="1" noChangeShapeType="1"/>
            </p:cNvSpPr>
            <p:nvPr/>
          </p:nvSpPr>
          <p:spPr bwMode="auto">
            <a:xfrm flipV="1">
              <a:off x="3549650" y="844550"/>
              <a:ext cx="0" cy="3176587"/>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2" name="Line 73"/>
            <p:cNvSpPr>
              <a:spLocks noChangeAspect="1" noChangeShapeType="1"/>
            </p:cNvSpPr>
            <p:nvPr/>
          </p:nvSpPr>
          <p:spPr bwMode="auto">
            <a:xfrm flipV="1">
              <a:off x="1492250" y="846137"/>
              <a:ext cx="0" cy="3176588"/>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3" name="Line 74"/>
            <p:cNvSpPr>
              <a:spLocks noChangeAspect="1" noChangeShapeType="1"/>
            </p:cNvSpPr>
            <p:nvPr/>
          </p:nvSpPr>
          <p:spPr bwMode="auto">
            <a:xfrm flipV="1">
              <a:off x="5608638" y="846137"/>
              <a:ext cx="0" cy="3176588"/>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4" name="Line 75"/>
            <p:cNvSpPr>
              <a:spLocks noChangeAspect="1" noChangeShapeType="1"/>
            </p:cNvSpPr>
            <p:nvPr/>
          </p:nvSpPr>
          <p:spPr bwMode="auto">
            <a:xfrm flipV="1">
              <a:off x="7662863" y="846137"/>
              <a:ext cx="0" cy="3176588"/>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5" name="Line 76"/>
            <p:cNvSpPr>
              <a:spLocks noChangeAspect="1" noChangeShapeType="1"/>
            </p:cNvSpPr>
            <p:nvPr/>
          </p:nvSpPr>
          <p:spPr bwMode="auto">
            <a:xfrm>
              <a:off x="1492250" y="3227387"/>
              <a:ext cx="6170613"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sp>
          <p:nvSpPr>
            <p:cNvPr id="49176" name="Line 77"/>
            <p:cNvSpPr>
              <a:spLocks noChangeAspect="1" noChangeShapeType="1"/>
            </p:cNvSpPr>
            <p:nvPr/>
          </p:nvSpPr>
          <p:spPr bwMode="auto">
            <a:xfrm>
              <a:off x="1492250" y="1638300"/>
              <a:ext cx="6170613"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lstStyle/>
            <a:p>
              <a:pPr>
                <a:defRPr/>
              </a:pPr>
              <a:endParaRPr lang="en-US" dirty="0">
                <a:latin typeface="Arial" charset="0"/>
                <a:ea typeface="ＭＳ Ｐゴシック" charset="0"/>
                <a:cs typeface="ＭＳ Ｐゴシック" charset="0"/>
              </a:endParaRPr>
            </a:p>
          </p:txBody>
        </p:sp>
      </p:grpSp>
      <p:pic>
        <p:nvPicPr>
          <p:cNvPr id="51216" name="Picture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41525" y="1187450"/>
            <a:ext cx="939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7" name="Text Box 5"/>
          <p:cNvSpPr txBox="1">
            <a:spLocks noChangeAspect="1" noChangeArrowheads="1"/>
          </p:cNvSpPr>
          <p:nvPr/>
        </p:nvSpPr>
        <p:spPr bwMode="auto">
          <a:xfrm>
            <a:off x="1492250" y="1546813"/>
            <a:ext cx="20574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dirty="0"/>
              <a:t>This is the Oracle Jiaguwen logo. </a:t>
            </a:r>
          </a:p>
          <a:p>
            <a:pPr algn="ctr" eaLnBrk="1" hangingPunct="1"/>
            <a:r>
              <a:rPr lang="en-US" dirty="0"/>
              <a:t>It can only be used in Greater China.</a:t>
            </a:r>
            <a:endParaRPr lang="en-US" b="1"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ChangeArrowheads="1"/>
          </p:cNvSpPr>
          <p:nvPr/>
        </p:nvSpPr>
        <p:spPr bwMode="auto">
          <a:xfrm>
            <a:off x="806451" y="717550"/>
            <a:ext cx="7165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pPr eaLnBrk="0" hangingPunct="0"/>
            <a:r>
              <a:rPr lang="en-US" sz="1600" dirty="0">
                <a:solidFill>
                  <a:srgbClr val="7F7F7F"/>
                </a:solidFill>
              </a:rPr>
              <a:t>(Up to 18 logos)</a:t>
            </a:r>
          </a:p>
        </p:txBody>
      </p:sp>
      <p:sp>
        <p:nvSpPr>
          <p:cNvPr id="52227" name="Title 2"/>
          <p:cNvSpPr>
            <a:spLocks noGrp="1"/>
          </p:cNvSpPr>
          <p:nvPr>
            <p:ph type="title"/>
          </p:nvPr>
        </p:nvSpPr>
        <p:spPr>
          <a:xfrm>
            <a:off x="806451" y="201075"/>
            <a:ext cx="7950200" cy="473075"/>
          </a:xfrm>
        </p:spPr>
        <p:txBody>
          <a:bodyPr wrap="square"/>
          <a:lstStyle/>
          <a:p>
            <a:r>
              <a:rPr lang="en-US" dirty="0"/>
              <a:t>Oracle Partner or Customer Logos</a:t>
            </a:r>
            <a:endParaRPr lang="en-US" dirty="0" smtClean="0">
              <a:ea typeface="ＭＳ Ｐゴシック" pitchFamily="34" charset="-128"/>
            </a:endParaRPr>
          </a:p>
        </p:txBody>
      </p:sp>
      <p:sp>
        <p:nvSpPr>
          <p:cNvPr id="3" name="Content Placeholder 2"/>
          <p:cNvSpPr>
            <a:spLocks noGrp="1"/>
          </p:cNvSpPr>
          <p:nvPr>
            <p:ph idx="1"/>
          </p:nvPr>
        </p:nvSpPr>
        <p:spPr>
          <a:xfrm>
            <a:off x="806451" y="1111251"/>
            <a:ext cx="7900974" cy="545798"/>
          </a:xfrm>
        </p:spPr>
        <p:txBody>
          <a:bodyPr/>
          <a:lstStyle/>
          <a:p>
            <a:pPr marL="0" indent="0">
              <a:buNone/>
            </a:pPr>
            <a:r>
              <a:rPr lang="en-US" dirty="0"/>
              <a:t>To fit a logo into the displayed maximum size and keep its graphic proportions, select the logo, press the Shift key, and drag a resizing handle in or out</a:t>
            </a:r>
            <a:r>
              <a:rPr lang="en-US" dirty="0" smtClean="0"/>
              <a:t>.</a:t>
            </a:r>
            <a:endParaRPr lang="en-US" dirty="0"/>
          </a:p>
        </p:txBody>
      </p:sp>
      <p:pic>
        <p:nvPicPr>
          <p:cNvPr id="52228" name="Picture 26" descr="wipro_1c_ppt"/>
          <p:cNvPicPr>
            <a:picLocks noChangeAspect="1" noChangeArrowheads="1"/>
          </p:cNvPicPr>
          <p:nvPr/>
        </p:nvPicPr>
        <p:blipFill>
          <a:blip r:embed="rId2">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640138" y="1719408"/>
            <a:ext cx="8239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27" descr="capgemini_1c_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957533"/>
            <a:ext cx="9874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0" name="Group 127"/>
          <p:cNvGrpSpPr>
            <a:grpSpLocks/>
          </p:cNvGrpSpPr>
          <p:nvPr/>
        </p:nvGrpSpPr>
        <p:grpSpPr bwMode="auto">
          <a:xfrm>
            <a:off x="1474788" y="1624158"/>
            <a:ext cx="6188075" cy="3089275"/>
            <a:chOff x="1474788" y="1127125"/>
            <a:chExt cx="6188075" cy="3089275"/>
          </a:xfrm>
        </p:grpSpPr>
        <p:sp>
          <p:nvSpPr>
            <p:cNvPr id="50249" name="Line 28"/>
            <p:cNvSpPr>
              <a:spLocks noChangeAspect="1" noChangeShapeType="1"/>
            </p:cNvSpPr>
            <p:nvPr/>
          </p:nvSpPr>
          <p:spPr bwMode="auto">
            <a:xfrm>
              <a:off x="1481138" y="2155825"/>
              <a:ext cx="6180137"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0" name="Line 29"/>
            <p:cNvSpPr>
              <a:spLocks noChangeAspect="1" noChangeShapeType="1"/>
            </p:cNvSpPr>
            <p:nvPr/>
          </p:nvSpPr>
          <p:spPr bwMode="auto">
            <a:xfrm>
              <a:off x="1489075" y="3186112"/>
              <a:ext cx="6173788"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1" name="Line 30"/>
            <p:cNvSpPr>
              <a:spLocks noChangeAspect="1" noChangeShapeType="1"/>
            </p:cNvSpPr>
            <p:nvPr/>
          </p:nvSpPr>
          <p:spPr bwMode="auto">
            <a:xfrm flipV="1">
              <a:off x="3535363"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2" name="Line 31"/>
            <p:cNvSpPr>
              <a:spLocks noChangeAspect="1" noChangeShapeType="1"/>
            </p:cNvSpPr>
            <p:nvPr/>
          </p:nvSpPr>
          <p:spPr bwMode="auto">
            <a:xfrm flipV="1">
              <a:off x="1474788"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3" name="Line 32"/>
            <p:cNvSpPr>
              <a:spLocks noChangeAspect="1" noChangeShapeType="1"/>
            </p:cNvSpPr>
            <p:nvPr/>
          </p:nvSpPr>
          <p:spPr bwMode="auto">
            <a:xfrm flipV="1">
              <a:off x="250507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4" name="Line 33"/>
            <p:cNvSpPr>
              <a:spLocks noChangeAspect="1" noChangeShapeType="1"/>
            </p:cNvSpPr>
            <p:nvPr/>
          </p:nvSpPr>
          <p:spPr bwMode="auto">
            <a:xfrm flipV="1">
              <a:off x="4565650"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5" name="Line 34"/>
            <p:cNvSpPr>
              <a:spLocks noChangeAspect="1" noChangeShapeType="1"/>
            </p:cNvSpPr>
            <p:nvPr/>
          </p:nvSpPr>
          <p:spPr bwMode="auto">
            <a:xfrm flipV="1">
              <a:off x="559752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6" name="Line 35"/>
            <p:cNvSpPr>
              <a:spLocks noChangeAspect="1" noChangeShapeType="1"/>
            </p:cNvSpPr>
            <p:nvPr/>
          </p:nvSpPr>
          <p:spPr bwMode="auto">
            <a:xfrm flipV="1">
              <a:off x="662622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0257" name="Line 36"/>
            <p:cNvSpPr>
              <a:spLocks noChangeAspect="1" noChangeShapeType="1"/>
            </p:cNvSpPr>
            <p:nvPr/>
          </p:nvSpPr>
          <p:spPr bwMode="auto">
            <a:xfrm flipV="1">
              <a:off x="7656513"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grpSp>
      <p:pic>
        <p:nvPicPr>
          <p:cNvPr id="52231" name="Picture 37" descr="10_Dell_1c_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0" y="1846408"/>
            <a:ext cx="5778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2" name="Group 38"/>
          <p:cNvGrpSpPr>
            <a:grpSpLocks noChangeAspect="1"/>
          </p:cNvGrpSpPr>
          <p:nvPr/>
        </p:nvGrpSpPr>
        <p:grpSpPr bwMode="auto">
          <a:xfrm>
            <a:off x="1611313" y="1859108"/>
            <a:ext cx="754062" cy="547687"/>
            <a:chOff x="417" y="1021"/>
            <a:chExt cx="518" cy="345"/>
          </a:xfrm>
        </p:grpSpPr>
        <p:sp>
          <p:nvSpPr>
            <p:cNvPr id="50247" name="Text Box 39"/>
            <p:cNvSpPr txBox="1">
              <a:spLocks noChangeAspect="1" noChangeArrowheads="1"/>
            </p:cNvSpPr>
            <p:nvPr/>
          </p:nvSpPr>
          <p:spPr bwMode="auto">
            <a:xfrm rot="-1800000">
              <a:off x="518" y="1128"/>
              <a:ext cx="315"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400" b="1" dirty="0" smtClean="0">
                  <a:solidFill>
                    <a:schemeClr val="tx2"/>
                  </a:solidFill>
                </a:rPr>
                <a:t>FPO</a:t>
              </a:r>
            </a:p>
          </p:txBody>
        </p:sp>
        <p:sp>
          <p:nvSpPr>
            <p:cNvPr id="50248" name="Rectangle 40"/>
            <p:cNvSpPr>
              <a:spLocks noChangeAspect="1" noChangeArrowheads="1"/>
            </p:cNvSpPr>
            <p:nvPr/>
          </p:nvSpPr>
          <p:spPr bwMode="auto">
            <a:xfrm>
              <a:off x="417" y="1021"/>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33" name="Group 41"/>
          <p:cNvGrpSpPr>
            <a:grpSpLocks noChangeAspect="1"/>
          </p:cNvGrpSpPr>
          <p:nvPr/>
        </p:nvGrpSpPr>
        <p:grpSpPr bwMode="auto">
          <a:xfrm>
            <a:off x="1611313" y="2890983"/>
            <a:ext cx="754062" cy="550862"/>
            <a:chOff x="417" y="1663"/>
            <a:chExt cx="692" cy="461"/>
          </a:xfrm>
        </p:grpSpPr>
        <p:sp>
          <p:nvSpPr>
            <p:cNvPr id="50245" name="Rectangle 42"/>
            <p:cNvSpPr>
              <a:spLocks noChangeAspect="1" noChangeArrowheads="1"/>
            </p:cNvSpPr>
            <p:nvPr/>
          </p:nvSpPr>
          <p:spPr bwMode="auto">
            <a:xfrm>
              <a:off x="417" y="1663"/>
              <a:ext cx="692"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46" name="Text Box 43"/>
            <p:cNvSpPr txBox="1">
              <a:spLocks noChangeAspect="1" noChangeArrowheads="1"/>
            </p:cNvSpPr>
            <p:nvPr/>
          </p:nvSpPr>
          <p:spPr bwMode="auto">
            <a:xfrm>
              <a:off x="422" y="1716"/>
              <a:ext cx="684"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t>Maximum</a:t>
              </a:r>
              <a:br>
                <a:rPr lang="en-US" dirty="0" smtClean="0"/>
              </a:br>
              <a:r>
                <a:rPr lang="en-US" dirty="0" smtClean="0"/>
                <a:t>size for</a:t>
              </a:r>
              <a:br>
                <a:rPr lang="en-US" dirty="0" smtClean="0"/>
              </a:br>
              <a:r>
                <a:rPr lang="en-US" dirty="0" smtClean="0"/>
                <a:t>horizontal logo</a:t>
              </a:r>
            </a:p>
          </p:txBody>
        </p:sp>
      </p:grpSp>
      <p:grpSp>
        <p:nvGrpSpPr>
          <p:cNvPr id="52234" name="Group 44"/>
          <p:cNvGrpSpPr>
            <a:grpSpLocks noChangeAspect="1"/>
          </p:cNvGrpSpPr>
          <p:nvPr/>
        </p:nvGrpSpPr>
        <p:grpSpPr bwMode="auto">
          <a:xfrm>
            <a:off x="2743200" y="2892570"/>
            <a:ext cx="550863" cy="549275"/>
            <a:chOff x="1243" y="1663"/>
            <a:chExt cx="461" cy="460"/>
          </a:xfrm>
        </p:grpSpPr>
        <p:sp>
          <p:nvSpPr>
            <p:cNvPr id="50243" name="Rectangle 45"/>
            <p:cNvSpPr>
              <a:spLocks noChangeAspect="1" noChangeArrowheads="1"/>
            </p:cNvSpPr>
            <p:nvPr/>
          </p:nvSpPr>
          <p:spPr bwMode="auto">
            <a:xfrm>
              <a:off x="1243" y="1663"/>
              <a:ext cx="461" cy="460"/>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44" name="Text Box 46"/>
            <p:cNvSpPr txBox="1">
              <a:spLocks noChangeAspect="1" noChangeArrowheads="1"/>
            </p:cNvSpPr>
            <p:nvPr/>
          </p:nvSpPr>
          <p:spPr bwMode="auto">
            <a:xfrm>
              <a:off x="1270" y="1759"/>
              <a:ext cx="40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t>Maximum </a:t>
              </a:r>
              <a:br>
                <a:rPr lang="en-US" dirty="0" smtClean="0"/>
              </a:br>
              <a:r>
                <a:rPr lang="en-US" dirty="0" smtClean="0"/>
                <a:t>size for </a:t>
              </a:r>
              <a:br>
                <a:rPr lang="en-US" dirty="0" smtClean="0"/>
              </a:br>
              <a:r>
                <a:rPr lang="en-US" dirty="0" smtClean="0"/>
                <a:t>square logo </a:t>
              </a:r>
            </a:p>
          </p:txBody>
        </p:sp>
      </p:grpSp>
      <p:grpSp>
        <p:nvGrpSpPr>
          <p:cNvPr id="52235" name="Group 47"/>
          <p:cNvGrpSpPr>
            <a:grpSpLocks noChangeAspect="1"/>
          </p:cNvGrpSpPr>
          <p:nvPr/>
        </p:nvGrpSpPr>
        <p:grpSpPr bwMode="auto">
          <a:xfrm>
            <a:off x="3775075" y="1794020"/>
            <a:ext cx="549275" cy="685800"/>
            <a:chOff x="1243" y="1016"/>
            <a:chExt cx="346" cy="345"/>
          </a:xfrm>
        </p:grpSpPr>
        <p:sp>
          <p:nvSpPr>
            <p:cNvPr id="50241" name="Text Box 48"/>
            <p:cNvSpPr txBox="1">
              <a:spLocks noChangeAspect="1" noChangeArrowheads="1"/>
            </p:cNvSpPr>
            <p:nvPr/>
          </p:nvSpPr>
          <p:spPr bwMode="auto">
            <a:xfrm rot="-1800000">
              <a:off x="1257" y="1136"/>
              <a:ext cx="318" cy="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400" b="1" dirty="0" smtClean="0">
                  <a:solidFill>
                    <a:schemeClr val="tx2"/>
                  </a:solidFill>
                </a:rPr>
                <a:t>FPO</a:t>
              </a:r>
            </a:p>
          </p:txBody>
        </p:sp>
        <p:sp>
          <p:nvSpPr>
            <p:cNvPr id="50242" name="Rectangle 49"/>
            <p:cNvSpPr>
              <a:spLocks noChangeAspect="1" noChangeArrowheads="1"/>
            </p:cNvSpPr>
            <p:nvPr/>
          </p:nvSpPr>
          <p:spPr bwMode="auto">
            <a:xfrm>
              <a:off x="1243" y="1016"/>
              <a:ext cx="346" cy="345"/>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36" name="Group 50"/>
          <p:cNvGrpSpPr>
            <a:grpSpLocks noChangeAspect="1"/>
          </p:cNvGrpSpPr>
          <p:nvPr/>
        </p:nvGrpSpPr>
        <p:grpSpPr bwMode="auto">
          <a:xfrm>
            <a:off x="3775075" y="2846533"/>
            <a:ext cx="549275" cy="639762"/>
            <a:chOff x="1982" y="1629"/>
            <a:chExt cx="461" cy="537"/>
          </a:xfrm>
        </p:grpSpPr>
        <p:sp>
          <p:nvSpPr>
            <p:cNvPr id="50239" name="Text Box 51"/>
            <p:cNvSpPr txBox="1">
              <a:spLocks noChangeAspect="1" noChangeArrowheads="1"/>
            </p:cNvSpPr>
            <p:nvPr/>
          </p:nvSpPr>
          <p:spPr bwMode="auto">
            <a:xfrm>
              <a:off x="2010" y="1764"/>
              <a:ext cx="405"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dirty="0" smtClean="0"/>
                <a:t>Maximum</a:t>
              </a:r>
              <a:br>
                <a:rPr lang="en-US" dirty="0" smtClean="0"/>
              </a:br>
              <a:r>
                <a:rPr lang="en-US" dirty="0" smtClean="0"/>
                <a:t>size for</a:t>
              </a:r>
              <a:br>
                <a:rPr lang="en-US" dirty="0" smtClean="0"/>
              </a:br>
              <a:r>
                <a:rPr lang="en-US" dirty="0" smtClean="0"/>
                <a:t>vertical logo </a:t>
              </a:r>
            </a:p>
          </p:txBody>
        </p:sp>
        <p:sp>
          <p:nvSpPr>
            <p:cNvPr id="50240" name="Rectangle 52"/>
            <p:cNvSpPr>
              <a:spLocks noChangeAspect="1" noChangeArrowheads="1"/>
            </p:cNvSpPr>
            <p:nvPr/>
          </p:nvSpPr>
          <p:spPr bwMode="auto">
            <a:xfrm>
              <a:off x="1982" y="1629"/>
              <a:ext cx="461" cy="537"/>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sp>
        <p:nvSpPr>
          <p:cNvPr id="50189" name="Rectangle 53"/>
          <p:cNvSpPr>
            <a:spLocks noChangeAspect="1" noChangeArrowheads="1"/>
          </p:cNvSpPr>
          <p:nvPr/>
        </p:nvSpPr>
        <p:spPr bwMode="auto">
          <a:xfrm>
            <a:off x="4770438" y="1794020"/>
            <a:ext cx="549275" cy="685800"/>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190" name="Rectangle 54"/>
          <p:cNvSpPr>
            <a:spLocks noChangeAspect="1" noChangeArrowheads="1"/>
          </p:cNvSpPr>
          <p:nvPr/>
        </p:nvSpPr>
        <p:spPr bwMode="auto">
          <a:xfrm>
            <a:off x="4667250" y="1860695"/>
            <a:ext cx="755650" cy="550863"/>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191" name="Rectangle 55"/>
          <p:cNvSpPr>
            <a:spLocks noChangeAspect="1" noChangeArrowheads="1"/>
          </p:cNvSpPr>
          <p:nvPr/>
        </p:nvSpPr>
        <p:spPr bwMode="auto">
          <a:xfrm>
            <a:off x="4770438" y="1860695"/>
            <a:ext cx="550862" cy="550863"/>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nvGrpSpPr>
          <p:cNvPr id="52240" name="Group 56"/>
          <p:cNvGrpSpPr>
            <a:grpSpLocks noChangeAspect="1"/>
          </p:cNvGrpSpPr>
          <p:nvPr/>
        </p:nvGrpSpPr>
        <p:grpSpPr bwMode="auto">
          <a:xfrm>
            <a:off x="2743200" y="1859108"/>
            <a:ext cx="552450" cy="549275"/>
            <a:chOff x="1243" y="1016"/>
            <a:chExt cx="346" cy="345"/>
          </a:xfrm>
        </p:grpSpPr>
        <p:sp>
          <p:nvSpPr>
            <p:cNvPr id="50237" name="Text Box 57"/>
            <p:cNvSpPr txBox="1">
              <a:spLocks noChangeAspect="1" noChangeArrowheads="1"/>
            </p:cNvSpPr>
            <p:nvPr/>
          </p:nvSpPr>
          <p:spPr bwMode="auto">
            <a:xfrm rot="-1800000">
              <a:off x="1257" y="1123"/>
              <a:ext cx="31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400" b="1" dirty="0" smtClean="0">
                  <a:solidFill>
                    <a:schemeClr val="tx2"/>
                  </a:solidFill>
                </a:rPr>
                <a:t>FPO</a:t>
              </a:r>
            </a:p>
          </p:txBody>
        </p:sp>
        <p:sp>
          <p:nvSpPr>
            <p:cNvPr id="50238" name="Rectangle 58"/>
            <p:cNvSpPr>
              <a:spLocks noChangeAspect="1" noChangeArrowheads="1"/>
            </p:cNvSpPr>
            <p:nvPr/>
          </p:nvSpPr>
          <p:spPr bwMode="auto">
            <a:xfrm>
              <a:off x="1243" y="1016"/>
              <a:ext cx="346" cy="345"/>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1" name="Group 59"/>
          <p:cNvGrpSpPr>
            <a:grpSpLocks noChangeAspect="1"/>
          </p:cNvGrpSpPr>
          <p:nvPr/>
        </p:nvGrpSpPr>
        <p:grpSpPr bwMode="auto">
          <a:xfrm>
            <a:off x="6764338" y="1794020"/>
            <a:ext cx="755650" cy="685800"/>
            <a:chOff x="2982" y="1024"/>
            <a:chExt cx="633" cy="576"/>
          </a:xfrm>
        </p:grpSpPr>
        <p:sp>
          <p:nvSpPr>
            <p:cNvPr id="50234" name="Rectangle 60"/>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35" name="Rectangle 61"/>
            <p:cNvSpPr>
              <a:spLocks noChangeAspect="1" noChangeArrowheads="1"/>
            </p:cNvSpPr>
            <p:nvPr/>
          </p:nvSpPr>
          <p:spPr bwMode="auto">
            <a:xfrm>
              <a:off x="2982" y="1081"/>
              <a:ext cx="633"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36" name="Rectangle 62"/>
            <p:cNvSpPr>
              <a:spLocks noChangeAspect="1" noChangeArrowheads="1"/>
            </p:cNvSpPr>
            <p:nvPr/>
          </p:nvSpPr>
          <p:spPr bwMode="auto">
            <a:xfrm>
              <a:off x="3068" y="1081"/>
              <a:ext cx="460" cy="461"/>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2" name="Group 63"/>
          <p:cNvGrpSpPr>
            <a:grpSpLocks noChangeAspect="1"/>
          </p:cNvGrpSpPr>
          <p:nvPr/>
        </p:nvGrpSpPr>
        <p:grpSpPr bwMode="auto">
          <a:xfrm>
            <a:off x="5716588" y="1794020"/>
            <a:ext cx="754062" cy="685800"/>
            <a:chOff x="2982" y="1024"/>
            <a:chExt cx="633" cy="576"/>
          </a:xfrm>
        </p:grpSpPr>
        <p:sp>
          <p:nvSpPr>
            <p:cNvPr id="50231" name="Rectangle 64"/>
            <p:cNvSpPr>
              <a:spLocks noChangeAspect="1" noChangeArrowheads="1"/>
            </p:cNvSpPr>
            <p:nvPr/>
          </p:nvSpPr>
          <p:spPr bwMode="auto">
            <a:xfrm>
              <a:off x="3069"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32" name="Rectangle 65"/>
            <p:cNvSpPr>
              <a:spLocks noChangeAspect="1" noChangeArrowheads="1"/>
            </p:cNvSpPr>
            <p:nvPr/>
          </p:nvSpPr>
          <p:spPr bwMode="auto">
            <a:xfrm>
              <a:off x="2982" y="1081"/>
              <a:ext cx="633"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33" name="Rectangle 66"/>
            <p:cNvSpPr>
              <a:spLocks noChangeAspect="1" noChangeArrowheads="1"/>
            </p:cNvSpPr>
            <p:nvPr/>
          </p:nvSpPr>
          <p:spPr bwMode="auto">
            <a:xfrm>
              <a:off x="3069" y="1081"/>
              <a:ext cx="461" cy="461"/>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3" name="Group 67"/>
          <p:cNvGrpSpPr>
            <a:grpSpLocks noChangeAspect="1"/>
          </p:cNvGrpSpPr>
          <p:nvPr/>
        </p:nvGrpSpPr>
        <p:grpSpPr bwMode="auto">
          <a:xfrm>
            <a:off x="4667250" y="2824308"/>
            <a:ext cx="755650" cy="685800"/>
            <a:chOff x="2982" y="1024"/>
            <a:chExt cx="633" cy="576"/>
          </a:xfrm>
        </p:grpSpPr>
        <p:sp>
          <p:nvSpPr>
            <p:cNvPr id="50228" name="Rectangle 68"/>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9" name="Rectangle 69"/>
            <p:cNvSpPr>
              <a:spLocks noChangeAspect="1" noChangeArrowheads="1"/>
            </p:cNvSpPr>
            <p:nvPr/>
          </p:nvSpPr>
          <p:spPr bwMode="auto">
            <a:xfrm>
              <a:off x="2982" y="1081"/>
              <a:ext cx="633"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30" name="Rectangle 70"/>
            <p:cNvSpPr>
              <a:spLocks noChangeAspect="1" noChangeArrowheads="1"/>
            </p:cNvSpPr>
            <p:nvPr/>
          </p:nvSpPr>
          <p:spPr bwMode="auto">
            <a:xfrm>
              <a:off x="3068" y="1081"/>
              <a:ext cx="460" cy="461"/>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4" name="Group 71"/>
          <p:cNvGrpSpPr>
            <a:grpSpLocks noChangeAspect="1"/>
          </p:cNvGrpSpPr>
          <p:nvPr/>
        </p:nvGrpSpPr>
        <p:grpSpPr bwMode="auto">
          <a:xfrm>
            <a:off x="6764338" y="2824308"/>
            <a:ext cx="755650" cy="685800"/>
            <a:chOff x="2982" y="1024"/>
            <a:chExt cx="633" cy="576"/>
          </a:xfrm>
        </p:grpSpPr>
        <p:sp>
          <p:nvSpPr>
            <p:cNvPr id="50225" name="Rectangle 72"/>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6" name="Rectangle 73"/>
            <p:cNvSpPr>
              <a:spLocks noChangeAspect="1" noChangeArrowheads="1"/>
            </p:cNvSpPr>
            <p:nvPr/>
          </p:nvSpPr>
          <p:spPr bwMode="auto">
            <a:xfrm>
              <a:off x="2982" y="1081"/>
              <a:ext cx="633"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7" name="Rectangle 74"/>
            <p:cNvSpPr>
              <a:spLocks noChangeAspect="1" noChangeArrowheads="1"/>
            </p:cNvSpPr>
            <p:nvPr/>
          </p:nvSpPr>
          <p:spPr bwMode="auto">
            <a:xfrm>
              <a:off x="3068" y="1081"/>
              <a:ext cx="460" cy="461"/>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5" name="Group 75"/>
          <p:cNvGrpSpPr>
            <a:grpSpLocks noChangeAspect="1"/>
          </p:cNvGrpSpPr>
          <p:nvPr/>
        </p:nvGrpSpPr>
        <p:grpSpPr bwMode="auto">
          <a:xfrm>
            <a:off x="5716588" y="2824308"/>
            <a:ext cx="754062" cy="685800"/>
            <a:chOff x="2982" y="1024"/>
            <a:chExt cx="633" cy="576"/>
          </a:xfrm>
        </p:grpSpPr>
        <p:sp>
          <p:nvSpPr>
            <p:cNvPr id="50222" name="Rectangle 76"/>
            <p:cNvSpPr>
              <a:spLocks noChangeAspect="1" noChangeArrowheads="1"/>
            </p:cNvSpPr>
            <p:nvPr/>
          </p:nvSpPr>
          <p:spPr bwMode="auto">
            <a:xfrm>
              <a:off x="3069"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3" name="Rectangle 77"/>
            <p:cNvSpPr>
              <a:spLocks noChangeAspect="1" noChangeArrowheads="1"/>
            </p:cNvSpPr>
            <p:nvPr/>
          </p:nvSpPr>
          <p:spPr bwMode="auto">
            <a:xfrm>
              <a:off x="2982" y="1081"/>
              <a:ext cx="633" cy="461"/>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4" name="Rectangle 78"/>
            <p:cNvSpPr>
              <a:spLocks noChangeAspect="1" noChangeArrowheads="1"/>
            </p:cNvSpPr>
            <p:nvPr/>
          </p:nvSpPr>
          <p:spPr bwMode="auto">
            <a:xfrm>
              <a:off x="3069" y="1081"/>
              <a:ext cx="461" cy="461"/>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6" name="Group 79"/>
          <p:cNvGrpSpPr>
            <a:grpSpLocks noChangeAspect="1"/>
          </p:cNvGrpSpPr>
          <p:nvPr/>
        </p:nvGrpSpPr>
        <p:grpSpPr bwMode="auto">
          <a:xfrm>
            <a:off x="4702175" y="3853008"/>
            <a:ext cx="755650" cy="687387"/>
            <a:chOff x="2982" y="1024"/>
            <a:chExt cx="633" cy="576"/>
          </a:xfrm>
        </p:grpSpPr>
        <p:sp>
          <p:nvSpPr>
            <p:cNvPr id="50219" name="Rectangle 80"/>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0" name="Rectangle 81"/>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21" name="Rectangle 82"/>
            <p:cNvSpPr>
              <a:spLocks noChangeAspect="1" noChangeArrowheads="1"/>
            </p:cNvSpPr>
            <p:nvPr/>
          </p:nvSpPr>
          <p:spPr bwMode="auto">
            <a:xfrm>
              <a:off x="3068" y="1081"/>
              <a:ext cx="460"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7" name="Group 83"/>
          <p:cNvGrpSpPr>
            <a:grpSpLocks noChangeAspect="1"/>
          </p:cNvGrpSpPr>
          <p:nvPr/>
        </p:nvGrpSpPr>
        <p:grpSpPr bwMode="auto">
          <a:xfrm>
            <a:off x="6764338" y="3853008"/>
            <a:ext cx="755650" cy="687387"/>
            <a:chOff x="2982" y="1024"/>
            <a:chExt cx="633" cy="576"/>
          </a:xfrm>
        </p:grpSpPr>
        <p:sp>
          <p:nvSpPr>
            <p:cNvPr id="50216" name="Rectangle 84"/>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7" name="Rectangle 85"/>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8" name="Rectangle 86"/>
            <p:cNvSpPr>
              <a:spLocks noChangeAspect="1" noChangeArrowheads="1"/>
            </p:cNvSpPr>
            <p:nvPr/>
          </p:nvSpPr>
          <p:spPr bwMode="auto">
            <a:xfrm>
              <a:off x="3068" y="1081"/>
              <a:ext cx="460"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8" name="Group 87"/>
          <p:cNvGrpSpPr>
            <a:grpSpLocks noChangeAspect="1"/>
          </p:cNvGrpSpPr>
          <p:nvPr/>
        </p:nvGrpSpPr>
        <p:grpSpPr bwMode="auto">
          <a:xfrm>
            <a:off x="5732463" y="3853008"/>
            <a:ext cx="755650" cy="687387"/>
            <a:chOff x="2982" y="1024"/>
            <a:chExt cx="633" cy="576"/>
          </a:xfrm>
        </p:grpSpPr>
        <p:sp>
          <p:nvSpPr>
            <p:cNvPr id="50213" name="Rectangle 88"/>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4" name="Rectangle 89"/>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5" name="Rectangle 90"/>
            <p:cNvSpPr>
              <a:spLocks noChangeAspect="1" noChangeArrowheads="1"/>
            </p:cNvSpPr>
            <p:nvPr/>
          </p:nvSpPr>
          <p:spPr bwMode="auto">
            <a:xfrm>
              <a:off x="3068" y="1081"/>
              <a:ext cx="460"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49" name="Group 91"/>
          <p:cNvGrpSpPr>
            <a:grpSpLocks noChangeAspect="1"/>
          </p:cNvGrpSpPr>
          <p:nvPr/>
        </p:nvGrpSpPr>
        <p:grpSpPr bwMode="auto">
          <a:xfrm>
            <a:off x="1611313" y="3853008"/>
            <a:ext cx="754062" cy="687387"/>
            <a:chOff x="2982" y="1024"/>
            <a:chExt cx="633" cy="576"/>
          </a:xfrm>
        </p:grpSpPr>
        <p:sp>
          <p:nvSpPr>
            <p:cNvPr id="50210" name="Rectangle 92"/>
            <p:cNvSpPr>
              <a:spLocks noChangeAspect="1" noChangeArrowheads="1"/>
            </p:cNvSpPr>
            <p:nvPr/>
          </p:nvSpPr>
          <p:spPr bwMode="auto">
            <a:xfrm>
              <a:off x="3069"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1" name="Rectangle 93"/>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12" name="Rectangle 94"/>
            <p:cNvSpPr>
              <a:spLocks noChangeAspect="1" noChangeArrowheads="1"/>
            </p:cNvSpPr>
            <p:nvPr/>
          </p:nvSpPr>
          <p:spPr bwMode="auto">
            <a:xfrm>
              <a:off x="3069" y="1081"/>
              <a:ext cx="461"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50" name="Group 95"/>
          <p:cNvGrpSpPr>
            <a:grpSpLocks noChangeAspect="1"/>
          </p:cNvGrpSpPr>
          <p:nvPr/>
        </p:nvGrpSpPr>
        <p:grpSpPr bwMode="auto">
          <a:xfrm>
            <a:off x="3671888" y="3853008"/>
            <a:ext cx="755650" cy="687387"/>
            <a:chOff x="2982" y="1024"/>
            <a:chExt cx="633" cy="576"/>
          </a:xfrm>
        </p:grpSpPr>
        <p:sp>
          <p:nvSpPr>
            <p:cNvPr id="50207" name="Rectangle 96"/>
            <p:cNvSpPr>
              <a:spLocks noChangeAspect="1" noChangeArrowheads="1"/>
            </p:cNvSpPr>
            <p:nvPr/>
          </p:nvSpPr>
          <p:spPr bwMode="auto">
            <a:xfrm>
              <a:off x="3068"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08" name="Rectangle 97"/>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09" name="Rectangle 98"/>
            <p:cNvSpPr>
              <a:spLocks noChangeAspect="1" noChangeArrowheads="1"/>
            </p:cNvSpPr>
            <p:nvPr/>
          </p:nvSpPr>
          <p:spPr bwMode="auto">
            <a:xfrm>
              <a:off x="3068" y="1081"/>
              <a:ext cx="460"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2251" name="Group 99"/>
          <p:cNvGrpSpPr>
            <a:grpSpLocks noChangeAspect="1"/>
          </p:cNvGrpSpPr>
          <p:nvPr/>
        </p:nvGrpSpPr>
        <p:grpSpPr bwMode="auto">
          <a:xfrm>
            <a:off x="2641600" y="3853008"/>
            <a:ext cx="754063" cy="687387"/>
            <a:chOff x="2982" y="1024"/>
            <a:chExt cx="633" cy="576"/>
          </a:xfrm>
        </p:grpSpPr>
        <p:sp>
          <p:nvSpPr>
            <p:cNvPr id="50204" name="Rectangle 100"/>
            <p:cNvSpPr>
              <a:spLocks noChangeAspect="1" noChangeArrowheads="1"/>
            </p:cNvSpPr>
            <p:nvPr/>
          </p:nvSpPr>
          <p:spPr bwMode="auto">
            <a:xfrm>
              <a:off x="3069" y="1024"/>
              <a:ext cx="460" cy="576"/>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05" name="Rectangle 101"/>
            <p:cNvSpPr>
              <a:spLocks noChangeAspect="1" noChangeArrowheads="1"/>
            </p:cNvSpPr>
            <p:nvPr/>
          </p:nvSpPr>
          <p:spPr bwMode="auto">
            <a:xfrm>
              <a:off x="2982" y="1081"/>
              <a:ext cx="633" cy="460"/>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0206" name="Rectangle 102"/>
            <p:cNvSpPr>
              <a:spLocks noChangeAspect="1" noChangeArrowheads="1"/>
            </p:cNvSpPr>
            <p:nvPr/>
          </p:nvSpPr>
          <p:spPr bwMode="auto">
            <a:xfrm>
              <a:off x="3069" y="1081"/>
              <a:ext cx="461" cy="460"/>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2" descr="10_Dell_1c_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6038" y="1780338"/>
            <a:ext cx="428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83" descr="capgemini_1c_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5" y="1858125"/>
            <a:ext cx="8064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84" descr="wipro_1c_ppt"/>
          <p:cNvPicPr>
            <a:picLocks noChangeAspect="1" noChangeArrowheads="1"/>
          </p:cNvPicPr>
          <p:nvPr/>
        </p:nvPicPr>
        <p:blipFill>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3367088" y="1683500"/>
            <a:ext cx="6238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3" name="Group 1"/>
          <p:cNvGrpSpPr>
            <a:grpSpLocks/>
          </p:cNvGrpSpPr>
          <p:nvPr/>
        </p:nvGrpSpPr>
        <p:grpSpPr bwMode="auto">
          <a:xfrm>
            <a:off x="1474788" y="1612063"/>
            <a:ext cx="6188075" cy="3086100"/>
            <a:chOff x="1474788" y="1127125"/>
            <a:chExt cx="6188075" cy="3089275"/>
          </a:xfrm>
        </p:grpSpPr>
        <p:sp>
          <p:nvSpPr>
            <p:cNvPr id="51314" name="Line 85"/>
            <p:cNvSpPr>
              <a:spLocks noChangeAspect="1" noChangeShapeType="1"/>
            </p:cNvSpPr>
            <p:nvPr/>
          </p:nvSpPr>
          <p:spPr bwMode="auto">
            <a:xfrm>
              <a:off x="1474788" y="1899444"/>
              <a:ext cx="6180137" cy="6357"/>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15" name="Line 86"/>
            <p:cNvSpPr>
              <a:spLocks noChangeAspect="1" noChangeShapeType="1"/>
            </p:cNvSpPr>
            <p:nvPr/>
          </p:nvSpPr>
          <p:spPr bwMode="auto">
            <a:xfrm>
              <a:off x="1476375" y="3444081"/>
              <a:ext cx="6186488"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16" name="Line 87"/>
            <p:cNvSpPr>
              <a:spLocks noChangeAspect="1" noChangeShapeType="1"/>
            </p:cNvSpPr>
            <p:nvPr/>
          </p:nvSpPr>
          <p:spPr bwMode="auto">
            <a:xfrm flipV="1">
              <a:off x="3240088"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17" name="Line 88"/>
            <p:cNvSpPr>
              <a:spLocks noChangeAspect="1" noChangeShapeType="1"/>
            </p:cNvSpPr>
            <p:nvPr/>
          </p:nvSpPr>
          <p:spPr bwMode="auto">
            <a:xfrm flipV="1">
              <a:off x="1474788"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18" name="Line 89"/>
            <p:cNvSpPr>
              <a:spLocks noChangeAspect="1" noChangeShapeType="1"/>
            </p:cNvSpPr>
            <p:nvPr/>
          </p:nvSpPr>
          <p:spPr bwMode="auto">
            <a:xfrm flipV="1">
              <a:off x="2357438"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19" name="Line 90"/>
            <p:cNvSpPr>
              <a:spLocks noChangeAspect="1" noChangeShapeType="1"/>
            </p:cNvSpPr>
            <p:nvPr/>
          </p:nvSpPr>
          <p:spPr bwMode="auto">
            <a:xfrm flipV="1">
              <a:off x="412432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20" name="Line 91"/>
            <p:cNvSpPr>
              <a:spLocks noChangeAspect="1" noChangeShapeType="1"/>
            </p:cNvSpPr>
            <p:nvPr/>
          </p:nvSpPr>
          <p:spPr bwMode="auto">
            <a:xfrm flipV="1">
              <a:off x="500697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21" name="Line 92"/>
            <p:cNvSpPr>
              <a:spLocks noChangeAspect="1" noChangeShapeType="1"/>
            </p:cNvSpPr>
            <p:nvPr/>
          </p:nvSpPr>
          <p:spPr bwMode="auto">
            <a:xfrm flipV="1">
              <a:off x="677227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22" name="Line 93"/>
            <p:cNvSpPr>
              <a:spLocks noChangeAspect="1" noChangeShapeType="1"/>
            </p:cNvSpPr>
            <p:nvPr/>
          </p:nvSpPr>
          <p:spPr bwMode="auto">
            <a:xfrm flipV="1">
              <a:off x="7656513"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23" name="Line 94"/>
            <p:cNvSpPr>
              <a:spLocks noChangeAspect="1" noChangeShapeType="1"/>
            </p:cNvSpPr>
            <p:nvPr/>
          </p:nvSpPr>
          <p:spPr bwMode="auto">
            <a:xfrm flipV="1">
              <a:off x="5889625" y="1127125"/>
              <a:ext cx="0" cy="3089275"/>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sp>
          <p:nvSpPr>
            <p:cNvPr id="51324" name="Line 95"/>
            <p:cNvSpPr>
              <a:spLocks noChangeAspect="1" noChangeShapeType="1"/>
            </p:cNvSpPr>
            <p:nvPr/>
          </p:nvSpPr>
          <p:spPr bwMode="auto">
            <a:xfrm>
              <a:off x="1474788" y="2671762"/>
              <a:ext cx="6180137" cy="0"/>
            </a:xfrm>
            <a:prstGeom prst="line">
              <a:avLst/>
            </a:prstGeom>
            <a:noFill/>
            <a:ln w="6350" cap="rnd">
              <a:solidFill>
                <a:srgbClr val="292929"/>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lstStyle/>
            <a:p>
              <a:pPr>
                <a:defRPr/>
              </a:pPr>
              <a:endParaRPr lang="en-US" dirty="0">
                <a:latin typeface="Arial" charset="0"/>
                <a:ea typeface="ＭＳ Ｐゴシック" charset="0"/>
                <a:cs typeface="ＭＳ Ｐゴシック" charset="0"/>
              </a:endParaRPr>
            </a:p>
          </p:txBody>
        </p:sp>
      </p:grpSp>
      <p:grpSp>
        <p:nvGrpSpPr>
          <p:cNvPr id="53254" name="Group 96"/>
          <p:cNvGrpSpPr>
            <a:grpSpLocks noChangeAspect="1"/>
          </p:cNvGrpSpPr>
          <p:nvPr/>
        </p:nvGrpSpPr>
        <p:grpSpPr bwMode="auto">
          <a:xfrm>
            <a:off x="1608138" y="1788275"/>
            <a:ext cx="617537" cy="411163"/>
            <a:chOff x="417" y="1021"/>
            <a:chExt cx="518" cy="345"/>
          </a:xfrm>
        </p:grpSpPr>
        <p:sp>
          <p:nvSpPr>
            <p:cNvPr id="51312" name="Text Box 97"/>
            <p:cNvSpPr txBox="1">
              <a:spLocks noChangeAspect="1" noChangeArrowheads="1"/>
            </p:cNvSpPr>
            <p:nvPr/>
          </p:nvSpPr>
          <p:spPr bwMode="auto">
            <a:xfrm rot="-1800000">
              <a:off x="518" y="1118"/>
              <a:ext cx="317"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200" b="1" dirty="0" smtClean="0">
                  <a:solidFill>
                    <a:schemeClr val="tx2"/>
                  </a:solidFill>
                </a:rPr>
                <a:t>FPO</a:t>
              </a:r>
            </a:p>
          </p:txBody>
        </p:sp>
        <p:sp>
          <p:nvSpPr>
            <p:cNvPr id="51313" name="Rectangle 98"/>
            <p:cNvSpPr>
              <a:spLocks noChangeAspect="1" noChangeArrowheads="1"/>
            </p:cNvSpPr>
            <p:nvPr/>
          </p:nvSpPr>
          <p:spPr bwMode="auto">
            <a:xfrm>
              <a:off x="417" y="1021"/>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55" name="Group 99"/>
          <p:cNvGrpSpPr>
            <a:grpSpLocks noChangeAspect="1"/>
          </p:cNvGrpSpPr>
          <p:nvPr/>
        </p:nvGrpSpPr>
        <p:grpSpPr bwMode="auto">
          <a:xfrm>
            <a:off x="2593975" y="1788275"/>
            <a:ext cx="412750" cy="411163"/>
            <a:chOff x="1243" y="1016"/>
            <a:chExt cx="346" cy="345"/>
          </a:xfrm>
        </p:grpSpPr>
        <p:sp>
          <p:nvSpPr>
            <p:cNvPr id="51310" name="Text Box 100"/>
            <p:cNvSpPr txBox="1">
              <a:spLocks noChangeAspect="1" noChangeArrowheads="1"/>
            </p:cNvSpPr>
            <p:nvPr/>
          </p:nvSpPr>
          <p:spPr bwMode="auto">
            <a:xfrm rot="-1800000">
              <a:off x="1258" y="1113"/>
              <a:ext cx="317"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200" b="1" dirty="0" smtClean="0">
                  <a:solidFill>
                    <a:schemeClr val="tx2"/>
                  </a:solidFill>
                </a:rPr>
                <a:t>FPO</a:t>
              </a:r>
            </a:p>
          </p:txBody>
        </p:sp>
        <p:sp>
          <p:nvSpPr>
            <p:cNvPr id="51311" name="Rectangle 101"/>
            <p:cNvSpPr>
              <a:spLocks noChangeAspect="1" noChangeArrowheads="1"/>
            </p:cNvSpPr>
            <p:nvPr/>
          </p:nvSpPr>
          <p:spPr bwMode="auto">
            <a:xfrm>
              <a:off x="1243" y="1016"/>
              <a:ext cx="346" cy="345"/>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56" name="Group 102"/>
          <p:cNvGrpSpPr>
            <a:grpSpLocks noChangeAspect="1"/>
          </p:cNvGrpSpPr>
          <p:nvPr/>
        </p:nvGrpSpPr>
        <p:grpSpPr bwMode="auto">
          <a:xfrm>
            <a:off x="3475038" y="1735888"/>
            <a:ext cx="412750" cy="514350"/>
            <a:chOff x="1243" y="1016"/>
            <a:chExt cx="346" cy="345"/>
          </a:xfrm>
        </p:grpSpPr>
        <p:sp>
          <p:nvSpPr>
            <p:cNvPr id="51308" name="Text Box 103"/>
            <p:cNvSpPr txBox="1">
              <a:spLocks noChangeAspect="1" noChangeArrowheads="1"/>
            </p:cNvSpPr>
            <p:nvPr/>
          </p:nvSpPr>
          <p:spPr bwMode="auto">
            <a:xfrm rot="-1800000">
              <a:off x="1258" y="1129"/>
              <a:ext cx="317" cy="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defRPr/>
              </a:pPr>
              <a:r>
                <a:rPr lang="en-US" sz="1200" b="1" dirty="0" smtClean="0">
                  <a:solidFill>
                    <a:schemeClr val="tx2"/>
                  </a:solidFill>
                </a:rPr>
                <a:t>FPO</a:t>
              </a:r>
            </a:p>
          </p:txBody>
        </p:sp>
        <p:sp>
          <p:nvSpPr>
            <p:cNvPr id="51309" name="Rectangle 104"/>
            <p:cNvSpPr>
              <a:spLocks noChangeAspect="1" noChangeArrowheads="1"/>
            </p:cNvSpPr>
            <p:nvPr/>
          </p:nvSpPr>
          <p:spPr bwMode="auto">
            <a:xfrm>
              <a:off x="1243" y="1016"/>
              <a:ext cx="346" cy="345"/>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57" name="Group 105"/>
          <p:cNvGrpSpPr>
            <a:grpSpLocks noChangeAspect="1"/>
          </p:cNvGrpSpPr>
          <p:nvPr/>
        </p:nvGrpSpPr>
        <p:grpSpPr bwMode="auto">
          <a:xfrm>
            <a:off x="6907213" y="1737475"/>
            <a:ext cx="617537" cy="514350"/>
            <a:chOff x="2637" y="972"/>
            <a:chExt cx="518" cy="432"/>
          </a:xfrm>
        </p:grpSpPr>
        <p:sp>
          <p:nvSpPr>
            <p:cNvPr id="51305" name="Rectangle 106"/>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6" name="Rectangle 107"/>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7" name="Rectangle 108"/>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58" name="Group 109"/>
          <p:cNvGrpSpPr>
            <a:grpSpLocks noChangeAspect="1"/>
          </p:cNvGrpSpPr>
          <p:nvPr/>
        </p:nvGrpSpPr>
        <p:grpSpPr bwMode="auto">
          <a:xfrm>
            <a:off x="4256088" y="1737475"/>
            <a:ext cx="617537" cy="514350"/>
            <a:chOff x="3377" y="970"/>
            <a:chExt cx="518" cy="432"/>
          </a:xfrm>
        </p:grpSpPr>
        <p:sp>
          <p:nvSpPr>
            <p:cNvPr id="51302" name="Rectangle 110"/>
            <p:cNvSpPr>
              <a:spLocks noChangeAspect="1" noChangeArrowheads="1"/>
            </p:cNvSpPr>
            <p:nvPr/>
          </p:nvSpPr>
          <p:spPr bwMode="auto">
            <a:xfrm>
              <a:off x="3377" y="1013"/>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3" name="Rectangle 111"/>
            <p:cNvSpPr>
              <a:spLocks noChangeAspect="1" noChangeArrowheads="1"/>
            </p:cNvSpPr>
            <p:nvPr/>
          </p:nvSpPr>
          <p:spPr bwMode="auto">
            <a:xfrm>
              <a:off x="3464" y="970"/>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4" name="Rectangle 112"/>
            <p:cNvSpPr>
              <a:spLocks noChangeAspect="1" noChangeArrowheads="1"/>
            </p:cNvSpPr>
            <p:nvPr/>
          </p:nvSpPr>
          <p:spPr bwMode="auto">
            <a:xfrm>
              <a:off x="3464" y="1014"/>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59" name="Group 113"/>
          <p:cNvGrpSpPr>
            <a:grpSpLocks noChangeAspect="1"/>
          </p:cNvGrpSpPr>
          <p:nvPr/>
        </p:nvGrpSpPr>
        <p:grpSpPr bwMode="auto">
          <a:xfrm>
            <a:off x="6022975" y="1737475"/>
            <a:ext cx="617538" cy="514350"/>
            <a:chOff x="2637" y="972"/>
            <a:chExt cx="518" cy="432"/>
          </a:xfrm>
        </p:grpSpPr>
        <p:sp>
          <p:nvSpPr>
            <p:cNvPr id="51299" name="Rectangle 114"/>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0" name="Rectangle 115"/>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301" name="Rectangle 116"/>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0" name="Group 117"/>
          <p:cNvGrpSpPr>
            <a:grpSpLocks noChangeAspect="1"/>
          </p:cNvGrpSpPr>
          <p:nvPr/>
        </p:nvGrpSpPr>
        <p:grpSpPr bwMode="auto">
          <a:xfrm>
            <a:off x="1608138" y="2553450"/>
            <a:ext cx="618729" cy="423863"/>
            <a:chOff x="417" y="1663"/>
            <a:chExt cx="519" cy="356"/>
          </a:xfrm>
        </p:grpSpPr>
        <p:sp>
          <p:nvSpPr>
            <p:cNvPr id="51297" name="Rectangle 118"/>
            <p:cNvSpPr>
              <a:spLocks noChangeAspect="1" noChangeArrowheads="1"/>
            </p:cNvSpPr>
            <p:nvPr/>
          </p:nvSpPr>
          <p:spPr bwMode="auto">
            <a:xfrm>
              <a:off x="417" y="1668"/>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lgn="ctr">
                <a:defRPr/>
              </a:pPr>
              <a:endParaRPr lang="en-US" dirty="0">
                <a:latin typeface="Arial" charset="0"/>
                <a:ea typeface="ＭＳ Ｐゴシック" charset="0"/>
                <a:cs typeface="ＭＳ Ｐゴシック" charset="0"/>
              </a:endParaRPr>
            </a:p>
          </p:txBody>
        </p:sp>
        <p:sp>
          <p:nvSpPr>
            <p:cNvPr id="51298" name="Text Box 119"/>
            <p:cNvSpPr txBox="1">
              <a:spLocks noChangeAspect="1" noChangeArrowheads="1"/>
            </p:cNvSpPr>
            <p:nvPr/>
          </p:nvSpPr>
          <p:spPr bwMode="auto">
            <a:xfrm>
              <a:off x="417" y="1663"/>
              <a:ext cx="519"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sz="600" dirty="0" smtClean="0"/>
                <a:t>Maximum</a:t>
              </a:r>
              <a:br>
                <a:rPr lang="en-US" sz="600" dirty="0" smtClean="0"/>
              </a:br>
              <a:r>
                <a:rPr lang="en-US" sz="600" dirty="0" smtClean="0"/>
                <a:t>size for </a:t>
              </a:r>
              <a:br>
                <a:rPr lang="en-US" sz="600" dirty="0" smtClean="0"/>
              </a:br>
              <a:r>
                <a:rPr lang="en-US" sz="600" dirty="0" smtClean="0"/>
                <a:t>horizontal logo</a:t>
              </a:r>
            </a:p>
          </p:txBody>
        </p:sp>
      </p:grpSp>
      <p:grpSp>
        <p:nvGrpSpPr>
          <p:cNvPr id="53261" name="Group 120"/>
          <p:cNvGrpSpPr>
            <a:grpSpLocks noChangeAspect="1"/>
          </p:cNvGrpSpPr>
          <p:nvPr/>
        </p:nvGrpSpPr>
        <p:grpSpPr bwMode="auto">
          <a:xfrm>
            <a:off x="2522938" y="2547100"/>
            <a:ext cx="558404" cy="430213"/>
            <a:chOff x="1234" y="1653"/>
            <a:chExt cx="469" cy="361"/>
          </a:xfrm>
        </p:grpSpPr>
        <p:sp>
          <p:nvSpPr>
            <p:cNvPr id="51295" name="Rectangle 121"/>
            <p:cNvSpPr>
              <a:spLocks noChangeAspect="1" noChangeArrowheads="1"/>
            </p:cNvSpPr>
            <p:nvPr/>
          </p:nvSpPr>
          <p:spPr bwMode="auto">
            <a:xfrm>
              <a:off x="1294" y="1664"/>
              <a:ext cx="348" cy="344"/>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lgn="ctr">
                <a:defRPr/>
              </a:pPr>
              <a:endParaRPr lang="en-US" dirty="0">
                <a:latin typeface="Arial" charset="0"/>
                <a:ea typeface="ＭＳ Ｐゴシック" charset="0"/>
                <a:cs typeface="ＭＳ Ｐゴシック" charset="0"/>
              </a:endParaRPr>
            </a:p>
          </p:txBody>
        </p:sp>
        <p:sp>
          <p:nvSpPr>
            <p:cNvPr id="51296" name="Text Box 122"/>
            <p:cNvSpPr txBox="1">
              <a:spLocks noChangeAspect="1" noChangeArrowheads="1"/>
            </p:cNvSpPr>
            <p:nvPr/>
          </p:nvSpPr>
          <p:spPr bwMode="auto">
            <a:xfrm>
              <a:off x="1234" y="1653"/>
              <a:ext cx="469"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sz="600" dirty="0" smtClean="0"/>
                <a:t>Maximum </a:t>
              </a:r>
              <a:br>
                <a:rPr lang="en-US" sz="600" dirty="0" smtClean="0"/>
              </a:br>
              <a:r>
                <a:rPr lang="en-US" sz="600" dirty="0" smtClean="0"/>
                <a:t>size for </a:t>
              </a:r>
              <a:br>
                <a:rPr lang="en-US" sz="600" dirty="0" smtClean="0"/>
              </a:br>
              <a:r>
                <a:rPr lang="en-US" sz="600" dirty="0" smtClean="0"/>
                <a:t>square logo </a:t>
              </a:r>
            </a:p>
          </p:txBody>
        </p:sp>
      </p:grpSp>
      <p:grpSp>
        <p:nvGrpSpPr>
          <p:cNvPr id="53262" name="Group 123"/>
          <p:cNvGrpSpPr>
            <a:grpSpLocks noChangeAspect="1"/>
          </p:cNvGrpSpPr>
          <p:nvPr/>
        </p:nvGrpSpPr>
        <p:grpSpPr bwMode="auto">
          <a:xfrm>
            <a:off x="3419975" y="2507413"/>
            <a:ext cx="525254" cy="514350"/>
            <a:chOff x="1936" y="1619"/>
            <a:chExt cx="442" cy="403"/>
          </a:xfrm>
        </p:grpSpPr>
        <p:sp>
          <p:nvSpPr>
            <p:cNvPr id="51293" name="Text Box 124"/>
            <p:cNvSpPr txBox="1">
              <a:spLocks noChangeAspect="1" noChangeArrowheads="1"/>
            </p:cNvSpPr>
            <p:nvPr/>
          </p:nvSpPr>
          <p:spPr bwMode="auto">
            <a:xfrm>
              <a:off x="1936" y="1650"/>
              <a:ext cx="44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ctr"/>
            <a:lstStyle>
              <a:lvl1pPr eaLnBrk="0" hangingPunct="0">
                <a:defRPr sz="700">
                  <a:solidFill>
                    <a:schemeClr val="tx1"/>
                  </a:solidFill>
                  <a:latin typeface="Arial" charset="0"/>
                  <a:ea typeface="ＭＳ Ｐゴシック" charset="0"/>
                  <a:cs typeface="ＭＳ Ｐゴシック" charset="0"/>
                </a:defRPr>
              </a:lvl1pPr>
              <a:lvl2pPr marL="742950" indent="-285750" eaLnBrk="0" hangingPunct="0">
                <a:defRPr sz="700">
                  <a:solidFill>
                    <a:schemeClr val="tx1"/>
                  </a:solidFill>
                  <a:latin typeface="Arial" charset="0"/>
                  <a:ea typeface="ＭＳ Ｐゴシック" charset="0"/>
                </a:defRPr>
              </a:lvl2pPr>
              <a:lvl3pPr marL="1143000" indent="-228600" eaLnBrk="0" hangingPunct="0">
                <a:defRPr sz="700">
                  <a:solidFill>
                    <a:schemeClr val="tx1"/>
                  </a:solidFill>
                  <a:latin typeface="Arial" charset="0"/>
                  <a:ea typeface="ＭＳ Ｐゴシック" charset="0"/>
                </a:defRPr>
              </a:lvl3pPr>
              <a:lvl4pPr marL="1600200" indent="-228600" eaLnBrk="0" hangingPunct="0">
                <a:defRPr sz="700">
                  <a:solidFill>
                    <a:schemeClr val="tx1"/>
                  </a:solidFill>
                  <a:latin typeface="Arial" charset="0"/>
                  <a:ea typeface="ＭＳ Ｐゴシック" charset="0"/>
                </a:defRPr>
              </a:lvl4pPr>
              <a:lvl5pPr marL="2057400" indent="-228600" eaLnBrk="0" hangingPunct="0">
                <a:defRPr sz="700">
                  <a:solidFill>
                    <a:schemeClr val="tx1"/>
                  </a:solidFill>
                  <a:latin typeface="Arial" charset="0"/>
                  <a:ea typeface="ＭＳ Ｐゴシック" charset="0"/>
                </a:defRPr>
              </a:lvl5pPr>
              <a:lvl6pPr marL="2514600" indent="-228600" eaLnBrk="0" fontAlgn="base" hangingPunct="0">
                <a:spcBef>
                  <a:spcPct val="0"/>
                </a:spcBef>
                <a:spcAft>
                  <a:spcPct val="0"/>
                </a:spcAft>
                <a:defRPr sz="700">
                  <a:solidFill>
                    <a:schemeClr val="tx1"/>
                  </a:solidFill>
                  <a:latin typeface="Arial" charset="0"/>
                  <a:ea typeface="ＭＳ Ｐゴシック" charset="0"/>
                </a:defRPr>
              </a:lvl6pPr>
              <a:lvl7pPr marL="2971800" indent="-228600" eaLnBrk="0" fontAlgn="base" hangingPunct="0">
                <a:spcBef>
                  <a:spcPct val="0"/>
                </a:spcBef>
                <a:spcAft>
                  <a:spcPct val="0"/>
                </a:spcAft>
                <a:defRPr sz="700">
                  <a:solidFill>
                    <a:schemeClr val="tx1"/>
                  </a:solidFill>
                  <a:latin typeface="Arial" charset="0"/>
                  <a:ea typeface="ＭＳ Ｐゴシック" charset="0"/>
                </a:defRPr>
              </a:lvl7pPr>
              <a:lvl8pPr marL="3429000" indent="-228600" eaLnBrk="0" fontAlgn="base" hangingPunct="0">
                <a:spcBef>
                  <a:spcPct val="0"/>
                </a:spcBef>
                <a:spcAft>
                  <a:spcPct val="0"/>
                </a:spcAft>
                <a:defRPr sz="700">
                  <a:solidFill>
                    <a:schemeClr val="tx1"/>
                  </a:solidFill>
                  <a:latin typeface="Arial" charset="0"/>
                  <a:ea typeface="ＭＳ Ｐゴシック" charset="0"/>
                </a:defRPr>
              </a:lvl8pPr>
              <a:lvl9pPr marL="3886200" indent="-228600" eaLnBrk="0" fontAlgn="base" hangingPunct="0">
                <a:spcBef>
                  <a:spcPct val="0"/>
                </a:spcBef>
                <a:spcAft>
                  <a:spcPct val="0"/>
                </a:spcAft>
                <a:defRPr sz="700">
                  <a:solidFill>
                    <a:schemeClr val="tx1"/>
                  </a:solidFill>
                  <a:latin typeface="Arial" charset="0"/>
                  <a:ea typeface="ＭＳ Ｐゴシック" charset="0"/>
                </a:defRPr>
              </a:lvl9pPr>
            </a:lstStyle>
            <a:p>
              <a:pPr algn="ctr">
                <a:defRPr/>
              </a:pPr>
              <a:r>
                <a:rPr lang="en-US" sz="600" dirty="0" smtClean="0"/>
                <a:t>Maximum</a:t>
              </a:r>
              <a:br>
                <a:rPr lang="en-US" sz="600" dirty="0" smtClean="0"/>
              </a:br>
              <a:r>
                <a:rPr lang="en-US" sz="600" dirty="0" smtClean="0"/>
                <a:t>size for </a:t>
              </a:r>
              <a:br>
                <a:rPr lang="en-US" sz="600" dirty="0" smtClean="0"/>
              </a:br>
              <a:r>
                <a:rPr lang="en-US" sz="600" dirty="0" smtClean="0"/>
                <a:t>vertical logo </a:t>
              </a:r>
            </a:p>
          </p:txBody>
        </p:sp>
        <p:sp>
          <p:nvSpPr>
            <p:cNvPr id="51294" name="Rectangle 125"/>
            <p:cNvSpPr>
              <a:spLocks noChangeAspect="1" noChangeArrowheads="1"/>
            </p:cNvSpPr>
            <p:nvPr/>
          </p:nvSpPr>
          <p:spPr bwMode="auto">
            <a:xfrm>
              <a:off x="1982" y="1619"/>
              <a:ext cx="347" cy="403"/>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lgn="ctr">
                <a:defRPr/>
              </a:pPr>
              <a:endParaRPr lang="en-US" dirty="0">
                <a:latin typeface="Arial" charset="0"/>
                <a:ea typeface="ＭＳ Ｐゴシック" charset="0"/>
                <a:cs typeface="ＭＳ Ｐゴシック" charset="0"/>
              </a:endParaRPr>
            </a:p>
          </p:txBody>
        </p:sp>
      </p:grpSp>
      <p:grpSp>
        <p:nvGrpSpPr>
          <p:cNvPr id="53263" name="Group 126"/>
          <p:cNvGrpSpPr>
            <a:grpSpLocks noChangeAspect="1"/>
          </p:cNvGrpSpPr>
          <p:nvPr/>
        </p:nvGrpSpPr>
        <p:grpSpPr bwMode="auto">
          <a:xfrm>
            <a:off x="4256088" y="2507413"/>
            <a:ext cx="617537" cy="514350"/>
            <a:chOff x="2637" y="972"/>
            <a:chExt cx="518" cy="432"/>
          </a:xfrm>
        </p:grpSpPr>
        <p:sp>
          <p:nvSpPr>
            <p:cNvPr id="51290" name="Rectangle 127"/>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91" name="Rectangle 128"/>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92" name="Rectangle 129"/>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4" name="Group 130"/>
          <p:cNvGrpSpPr>
            <a:grpSpLocks noChangeAspect="1"/>
          </p:cNvGrpSpPr>
          <p:nvPr/>
        </p:nvGrpSpPr>
        <p:grpSpPr bwMode="auto">
          <a:xfrm>
            <a:off x="6907213" y="2507413"/>
            <a:ext cx="617537" cy="514350"/>
            <a:chOff x="2637" y="972"/>
            <a:chExt cx="518" cy="432"/>
          </a:xfrm>
        </p:grpSpPr>
        <p:sp>
          <p:nvSpPr>
            <p:cNvPr id="51287" name="Rectangle 131"/>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8" name="Rectangle 132"/>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9" name="Rectangle 133"/>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5" name="Group 134"/>
          <p:cNvGrpSpPr>
            <a:grpSpLocks noChangeAspect="1"/>
          </p:cNvGrpSpPr>
          <p:nvPr/>
        </p:nvGrpSpPr>
        <p:grpSpPr bwMode="auto">
          <a:xfrm>
            <a:off x="5138738" y="2507413"/>
            <a:ext cx="617537" cy="514350"/>
            <a:chOff x="2637" y="972"/>
            <a:chExt cx="518" cy="432"/>
          </a:xfrm>
        </p:grpSpPr>
        <p:sp>
          <p:nvSpPr>
            <p:cNvPr id="51284" name="Rectangle 135"/>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5" name="Rectangle 136"/>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6" name="Rectangle 137"/>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6" name="Group 138"/>
          <p:cNvGrpSpPr>
            <a:grpSpLocks noChangeAspect="1"/>
          </p:cNvGrpSpPr>
          <p:nvPr/>
        </p:nvGrpSpPr>
        <p:grpSpPr bwMode="auto">
          <a:xfrm>
            <a:off x="6022975" y="2507413"/>
            <a:ext cx="617538" cy="514350"/>
            <a:chOff x="2637" y="972"/>
            <a:chExt cx="518" cy="432"/>
          </a:xfrm>
        </p:grpSpPr>
        <p:sp>
          <p:nvSpPr>
            <p:cNvPr id="51281" name="Rectangle 139"/>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2" name="Rectangle 140"/>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3" name="Rectangle 141"/>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7" name="Group 142"/>
          <p:cNvGrpSpPr>
            <a:grpSpLocks noChangeAspect="1"/>
          </p:cNvGrpSpPr>
          <p:nvPr/>
        </p:nvGrpSpPr>
        <p:grpSpPr bwMode="auto">
          <a:xfrm>
            <a:off x="4256088" y="3280525"/>
            <a:ext cx="617537" cy="514350"/>
            <a:chOff x="2637" y="972"/>
            <a:chExt cx="518" cy="432"/>
          </a:xfrm>
        </p:grpSpPr>
        <p:sp>
          <p:nvSpPr>
            <p:cNvPr id="51278" name="Rectangle 143"/>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9" name="Rectangle 144"/>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80" name="Rectangle 145"/>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8" name="Group 146"/>
          <p:cNvGrpSpPr>
            <a:grpSpLocks noChangeAspect="1"/>
          </p:cNvGrpSpPr>
          <p:nvPr/>
        </p:nvGrpSpPr>
        <p:grpSpPr bwMode="auto">
          <a:xfrm>
            <a:off x="6907213" y="3280525"/>
            <a:ext cx="617537" cy="514350"/>
            <a:chOff x="2637" y="972"/>
            <a:chExt cx="518" cy="432"/>
          </a:xfrm>
        </p:grpSpPr>
        <p:sp>
          <p:nvSpPr>
            <p:cNvPr id="51275" name="Rectangle 147"/>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6" name="Rectangle 148"/>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7" name="Rectangle 149"/>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69" name="Group 150"/>
          <p:cNvGrpSpPr>
            <a:grpSpLocks noChangeAspect="1"/>
          </p:cNvGrpSpPr>
          <p:nvPr/>
        </p:nvGrpSpPr>
        <p:grpSpPr bwMode="auto">
          <a:xfrm>
            <a:off x="5140325" y="3280525"/>
            <a:ext cx="617538" cy="514350"/>
            <a:chOff x="2637" y="972"/>
            <a:chExt cx="518" cy="432"/>
          </a:xfrm>
        </p:grpSpPr>
        <p:sp>
          <p:nvSpPr>
            <p:cNvPr id="51272" name="Rectangle 151"/>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3" name="Rectangle 152"/>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4" name="Rectangle 153"/>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0" name="Group 154"/>
          <p:cNvGrpSpPr>
            <a:grpSpLocks noChangeAspect="1"/>
          </p:cNvGrpSpPr>
          <p:nvPr/>
        </p:nvGrpSpPr>
        <p:grpSpPr bwMode="auto">
          <a:xfrm>
            <a:off x="6022975" y="3280525"/>
            <a:ext cx="617538" cy="514350"/>
            <a:chOff x="2637" y="972"/>
            <a:chExt cx="518" cy="432"/>
          </a:xfrm>
        </p:grpSpPr>
        <p:sp>
          <p:nvSpPr>
            <p:cNvPr id="51269" name="Rectangle 155"/>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0" name="Rectangle 156"/>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71" name="Rectangle 157"/>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1" name="Group 158"/>
          <p:cNvGrpSpPr>
            <a:grpSpLocks noChangeAspect="1"/>
          </p:cNvGrpSpPr>
          <p:nvPr/>
        </p:nvGrpSpPr>
        <p:grpSpPr bwMode="auto">
          <a:xfrm>
            <a:off x="4257675" y="4052050"/>
            <a:ext cx="617538" cy="514350"/>
            <a:chOff x="2637" y="972"/>
            <a:chExt cx="518" cy="432"/>
          </a:xfrm>
        </p:grpSpPr>
        <p:sp>
          <p:nvSpPr>
            <p:cNvPr id="51266" name="Rectangle 159"/>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7" name="Rectangle 160"/>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8" name="Rectangle 161"/>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2" name="Group 162"/>
          <p:cNvGrpSpPr>
            <a:grpSpLocks noChangeAspect="1"/>
          </p:cNvGrpSpPr>
          <p:nvPr/>
        </p:nvGrpSpPr>
        <p:grpSpPr bwMode="auto">
          <a:xfrm>
            <a:off x="5140325" y="4052050"/>
            <a:ext cx="617538" cy="514350"/>
            <a:chOff x="2637" y="972"/>
            <a:chExt cx="518" cy="432"/>
          </a:xfrm>
        </p:grpSpPr>
        <p:sp>
          <p:nvSpPr>
            <p:cNvPr id="51263" name="Rectangle 163"/>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4" name="Rectangle 164"/>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5" name="Rectangle 165"/>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3" name="Group 166"/>
          <p:cNvGrpSpPr>
            <a:grpSpLocks noChangeAspect="1"/>
          </p:cNvGrpSpPr>
          <p:nvPr/>
        </p:nvGrpSpPr>
        <p:grpSpPr bwMode="auto">
          <a:xfrm>
            <a:off x="6022975" y="4052050"/>
            <a:ext cx="617538" cy="514350"/>
            <a:chOff x="2637" y="972"/>
            <a:chExt cx="518" cy="432"/>
          </a:xfrm>
        </p:grpSpPr>
        <p:sp>
          <p:nvSpPr>
            <p:cNvPr id="51260" name="Rectangle 167"/>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1" name="Rectangle 168"/>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62" name="Rectangle 169"/>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4" name="Group 170"/>
          <p:cNvGrpSpPr>
            <a:grpSpLocks noChangeAspect="1"/>
          </p:cNvGrpSpPr>
          <p:nvPr/>
        </p:nvGrpSpPr>
        <p:grpSpPr bwMode="auto">
          <a:xfrm>
            <a:off x="6905625" y="4052050"/>
            <a:ext cx="617538" cy="514350"/>
            <a:chOff x="2637" y="972"/>
            <a:chExt cx="518" cy="432"/>
          </a:xfrm>
        </p:grpSpPr>
        <p:sp>
          <p:nvSpPr>
            <p:cNvPr id="51257" name="Rectangle 171"/>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8" name="Rectangle 172"/>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9" name="Rectangle 173"/>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5" name="Group 174"/>
          <p:cNvGrpSpPr>
            <a:grpSpLocks noChangeAspect="1"/>
          </p:cNvGrpSpPr>
          <p:nvPr/>
        </p:nvGrpSpPr>
        <p:grpSpPr bwMode="auto">
          <a:xfrm>
            <a:off x="1608138" y="4052050"/>
            <a:ext cx="617537" cy="514350"/>
            <a:chOff x="2637" y="972"/>
            <a:chExt cx="518" cy="432"/>
          </a:xfrm>
        </p:grpSpPr>
        <p:sp>
          <p:nvSpPr>
            <p:cNvPr id="51254" name="Rectangle 175"/>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5" name="Rectangle 176"/>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6" name="Rectangle 177"/>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6" name="Group 178"/>
          <p:cNvGrpSpPr>
            <a:grpSpLocks noChangeAspect="1"/>
          </p:cNvGrpSpPr>
          <p:nvPr/>
        </p:nvGrpSpPr>
        <p:grpSpPr bwMode="auto">
          <a:xfrm>
            <a:off x="2490788" y="4052050"/>
            <a:ext cx="617537" cy="514350"/>
            <a:chOff x="2637" y="972"/>
            <a:chExt cx="518" cy="432"/>
          </a:xfrm>
        </p:grpSpPr>
        <p:sp>
          <p:nvSpPr>
            <p:cNvPr id="51251" name="Rectangle 179"/>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2" name="Rectangle 180"/>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3" name="Rectangle 181"/>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7" name="Group 182"/>
          <p:cNvGrpSpPr>
            <a:grpSpLocks noChangeAspect="1"/>
          </p:cNvGrpSpPr>
          <p:nvPr/>
        </p:nvGrpSpPr>
        <p:grpSpPr bwMode="auto">
          <a:xfrm>
            <a:off x="3371850" y="4052050"/>
            <a:ext cx="619125" cy="514350"/>
            <a:chOff x="2637" y="972"/>
            <a:chExt cx="518" cy="432"/>
          </a:xfrm>
        </p:grpSpPr>
        <p:sp>
          <p:nvSpPr>
            <p:cNvPr id="51248" name="Rectangle 183"/>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9" name="Rectangle 184"/>
            <p:cNvSpPr>
              <a:spLocks noChangeAspect="1" noChangeArrowheads="1"/>
            </p:cNvSpPr>
            <p:nvPr/>
          </p:nvSpPr>
          <p:spPr bwMode="auto">
            <a:xfrm>
              <a:off x="2723" y="972"/>
              <a:ext cx="344"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50" name="Rectangle 185"/>
            <p:cNvSpPr>
              <a:spLocks noChangeAspect="1" noChangeArrowheads="1"/>
            </p:cNvSpPr>
            <p:nvPr/>
          </p:nvSpPr>
          <p:spPr bwMode="auto">
            <a:xfrm>
              <a:off x="2723" y="1016"/>
              <a:ext cx="344"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8" name="Group 186"/>
          <p:cNvGrpSpPr>
            <a:grpSpLocks noChangeAspect="1"/>
          </p:cNvGrpSpPr>
          <p:nvPr/>
        </p:nvGrpSpPr>
        <p:grpSpPr bwMode="auto">
          <a:xfrm>
            <a:off x="1608138" y="3280525"/>
            <a:ext cx="617537" cy="514350"/>
            <a:chOff x="2637" y="972"/>
            <a:chExt cx="518" cy="432"/>
          </a:xfrm>
        </p:grpSpPr>
        <p:sp>
          <p:nvSpPr>
            <p:cNvPr id="51245" name="Rectangle 187"/>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6" name="Rectangle 188"/>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7" name="Rectangle 189"/>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79" name="Group 190"/>
          <p:cNvGrpSpPr>
            <a:grpSpLocks noChangeAspect="1"/>
          </p:cNvGrpSpPr>
          <p:nvPr/>
        </p:nvGrpSpPr>
        <p:grpSpPr bwMode="auto">
          <a:xfrm>
            <a:off x="2490788" y="3280525"/>
            <a:ext cx="617537" cy="514350"/>
            <a:chOff x="2637" y="972"/>
            <a:chExt cx="518" cy="432"/>
          </a:xfrm>
        </p:grpSpPr>
        <p:sp>
          <p:nvSpPr>
            <p:cNvPr id="51242" name="Rectangle 191"/>
            <p:cNvSpPr>
              <a:spLocks noChangeAspect="1" noChangeArrowheads="1"/>
            </p:cNvSpPr>
            <p:nvPr/>
          </p:nvSpPr>
          <p:spPr bwMode="auto">
            <a:xfrm>
              <a:off x="2637" y="1015"/>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3" name="Rectangle 192"/>
            <p:cNvSpPr>
              <a:spLocks noChangeAspect="1" noChangeArrowheads="1"/>
            </p:cNvSpPr>
            <p:nvPr/>
          </p:nvSpPr>
          <p:spPr bwMode="auto">
            <a:xfrm>
              <a:off x="2724" y="972"/>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4" name="Rectangle 193"/>
            <p:cNvSpPr>
              <a:spLocks noChangeAspect="1" noChangeArrowheads="1"/>
            </p:cNvSpPr>
            <p:nvPr/>
          </p:nvSpPr>
          <p:spPr bwMode="auto">
            <a:xfrm>
              <a:off x="2724" y="1016"/>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80" name="Group 194"/>
          <p:cNvGrpSpPr>
            <a:grpSpLocks noChangeAspect="1"/>
          </p:cNvGrpSpPr>
          <p:nvPr/>
        </p:nvGrpSpPr>
        <p:grpSpPr bwMode="auto">
          <a:xfrm>
            <a:off x="3373438" y="3280525"/>
            <a:ext cx="617537" cy="514350"/>
            <a:chOff x="1897" y="2267"/>
            <a:chExt cx="518" cy="432"/>
          </a:xfrm>
        </p:grpSpPr>
        <p:sp>
          <p:nvSpPr>
            <p:cNvPr id="51239" name="Rectangle 195"/>
            <p:cNvSpPr>
              <a:spLocks noChangeAspect="1" noChangeArrowheads="1"/>
            </p:cNvSpPr>
            <p:nvPr/>
          </p:nvSpPr>
          <p:spPr bwMode="auto">
            <a:xfrm>
              <a:off x="1897" y="2310"/>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0" name="Rectangle 196"/>
            <p:cNvSpPr>
              <a:spLocks noChangeAspect="1" noChangeArrowheads="1"/>
            </p:cNvSpPr>
            <p:nvPr/>
          </p:nvSpPr>
          <p:spPr bwMode="auto">
            <a:xfrm>
              <a:off x="1984" y="2267"/>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41" name="Rectangle 197"/>
            <p:cNvSpPr>
              <a:spLocks noChangeAspect="1" noChangeArrowheads="1"/>
            </p:cNvSpPr>
            <p:nvPr/>
          </p:nvSpPr>
          <p:spPr bwMode="auto">
            <a:xfrm>
              <a:off x="1984" y="2311"/>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grpSp>
        <p:nvGrpSpPr>
          <p:cNvPr id="53281" name="Group 198"/>
          <p:cNvGrpSpPr>
            <a:grpSpLocks noChangeAspect="1"/>
          </p:cNvGrpSpPr>
          <p:nvPr/>
        </p:nvGrpSpPr>
        <p:grpSpPr bwMode="auto">
          <a:xfrm>
            <a:off x="5138738" y="1737475"/>
            <a:ext cx="617537" cy="514350"/>
            <a:chOff x="3377" y="970"/>
            <a:chExt cx="518" cy="432"/>
          </a:xfrm>
        </p:grpSpPr>
        <p:sp>
          <p:nvSpPr>
            <p:cNvPr id="51236" name="Rectangle 199"/>
            <p:cNvSpPr>
              <a:spLocks noChangeAspect="1" noChangeArrowheads="1"/>
            </p:cNvSpPr>
            <p:nvPr/>
          </p:nvSpPr>
          <p:spPr bwMode="auto">
            <a:xfrm>
              <a:off x="3377" y="1013"/>
              <a:ext cx="518" cy="345"/>
            </a:xfrm>
            <a:prstGeom prst="rect">
              <a:avLst/>
            </a:prstGeom>
            <a:noFill/>
            <a:ln w="6350" cap="rnd">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37" name="Rectangle 200"/>
            <p:cNvSpPr>
              <a:spLocks noChangeAspect="1" noChangeArrowheads="1"/>
            </p:cNvSpPr>
            <p:nvPr/>
          </p:nvSpPr>
          <p:spPr bwMode="auto">
            <a:xfrm>
              <a:off x="3464" y="970"/>
              <a:ext cx="345" cy="432"/>
            </a:xfrm>
            <a:prstGeom prst="rect">
              <a:avLst/>
            </a:prstGeom>
            <a:noFill/>
            <a:ln w="6350">
              <a:solidFill>
                <a:schemeClr val="tx2"/>
              </a:solidFill>
              <a:prstDash val="sysDot"/>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sp>
          <p:nvSpPr>
            <p:cNvPr id="51238" name="Rectangle 201"/>
            <p:cNvSpPr>
              <a:spLocks noChangeAspect="1" noChangeArrowheads="1"/>
            </p:cNvSpPr>
            <p:nvPr/>
          </p:nvSpPr>
          <p:spPr bwMode="auto">
            <a:xfrm>
              <a:off x="3464" y="1014"/>
              <a:ext cx="345" cy="345"/>
            </a:xfrm>
            <a:prstGeom prst="rect">
              <a:avLst/>
            </a:prstGeom>
            <a:noFill/>
            <a:ln w="6350">
              <a:solidFill>
                <a:schemeClr val="tx2"/>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nchor="ctr"/>
            <a:lstStyle/>
            <a:p>
              <a:pPr>
                <a:defRPr/>
              </a:pPr>
              <a:endParaRPr lang="en-US" dirty="0">
                <a:latin typeface="Arial" charset="0"/>
                <a:ea typeface="ＭＳ Ｐゴシック" charset="0"/>
                <a:cs typeface="ＭＳ Ｐゴシック" charset="0"/>
              </a:endParaRPr>
            </a:p>
          </p:txBody>
        </p:sp>
      </p:grpSp>
      <p:sp>
        <p:nvSpPr>
          <p:cNvPr id="53282" name="Rectangle 5"/>
          <p:cNvSpPr>
            <a:spLocks noChangeArrowheads="1"/>
          </p:cNvSpPr>
          <p:nvPr/>
        </p:nvSpPr>
        <p:spPr bwMode="auto">
          <a:xfrm>
            <a:off x="806451" y="717550"/>
            <a:ext cx="71659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lstStyle/>
          <a:p>
            <a:pPr eaLnBrk="0" hangingPunct="0"/>
            <a:r>
              <a:rPr lang="en-US" sz="1600" dirty="0">
                <a:solidFill>
                  <a:srgbClr val="7F7F7F"/>
                </a:solidFill>
              </a:rPr>
              <a:t>(Up to 28 logos)</a:t>
            </a:r>
          </a:p>
        </p:txBody>
      </p:sp>
      <p:sp>
        <p:nvSpPr>
          <p:cNvPr id="53283" name="Title 2"/>
          <p:cNvSpPr>
            <a:spLocks noGrp="1"/>
          </p:cNvSpPr>
          <p:nvPr>
            <p:ph type="title"/>
          </p:nvPr>
        </p:nvSpPr>
        <p:spPr>
          <a:xfrm>
            <a:off x="806451" y="201075"/>
            <a:ext cx="7950200" cy="473075"/>
          </a:xfrm>
        </p:spPr>
        <p:txBody>
          <a:bodyPr wrap="square"/>
          <a:lstStyle/>
          <a:p>
            <a:r>
              <a:rPr lang="en-US" dirty="0"/>
              <a:t>Oracle Partner or Customer Logos</a:t>
            </a:r>
            <a:endParaRPr lang="en-US" dirty="0" smtClean="0">
              <a:ea typeface="ＭＳ Ｐゴシック" pitchFamily="34" charset="-128"/>
            </a:endParaRPr>
          </a:p>
        </p:txBody>
      </p:sp>
      <p:sp>
        <p:nvSpPr>
          <p:cNvPr id="3" name="Content Placeholder 2"/>
          <p:cNvSpPr>
            <a:spLocks noGrp="1"/>
          </p:cNvSpPr>
          <p:nvPr>
            <p:ph idx="1"/>
          </p:nvPr>
        </p:nvSpPr>
        <p:spPr>
          <a:xfrm>
            <a:off x="806451" y="1111250"/>
            <a:ext cx="7900974" cy="582083"/>
          </a:xfrm>
        </p:spPr>
        <p:txBody>
          <a:bodyPr/>
          <a:lstStyle/>
          <a:p>
            <a:pPr marL="0" indent="0">
              <a:buNone/>
            </a:pPr>
            <a:r>
              <a:rPr lang="en-US" dirty="0" smtClean="0"/>
              <a:t>To </a:t>
            </a:r>
            <a:r>
              <a:rPr lang="en-US" dirty="0"/>
              <a:t>fit a logo into the displayed maximum size and keep its graphic proportions, select the logo, press the Shift key, and drag a resizing handle in or out.</a:t>
            </a:r>
          </a:p>
          <a:p>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0"/>
          <p:cNvSpPr>
            <a:spLocks noChangeArrowheads="1"/>
          </p:cNvSpPr>
          <p:nvPr/>
        </p:nvSpPr>
        <p:spPr bwMode="blackWhite">
          <a:xfrm>
            <a:off x="2743213" y="3408363"/>
            <a:ext cx="17859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91440" bIns="91440"/>
          <a:lstStyle/>
          <a:p>
            <a:pPr marL="114300" indent="-114300">
              <a:spcAft>
                <a:spcPts val="600"/>
              </a:spcAft>
              <a:buClr>
                <a:schemeClr val="tx2"/>
              </a:buClr>
              <a:buFontTx/>
              <a:buChar char="•"/>
            </a:pPr>
            <a:r>
              <a:rPr lang="en-US" sz="1400" dirty="0">
                <a:ea typeface="ヒラギノ角ゴ Pro W3"/>
                <a:cs typeface="ヒラギノ角ゴ Pro W3"/>
              </a:rPr>
              <a:t>Content here</a:t>
            </a:r>
          </a:p>
          <a:p>
            <a:pPr marL="114300" indent="-114300">
              <a:spcAft>
                <a:spcPts val="600"/>
              </a:spcAft>
              <a:buClr>
                <a:schemeClr val="tx2"/>
              </a:buClr>
              <a:buFontTx/>
              <a:buChar char="•"/>
            </a:pPr>
            <a:r>
              <a:rPr lang="en-US" sz="1400" dirty="0">
                <a:ea typeface="ヒラギノ角ゴ Pro W3"/>
                <a:cs typeface="ヒラギノ角ゴ Pro W3"/>
              </a:rPr>
              <a:t>Content here</a:t>
            </a:r>
          </a:p>
        </p:txBody>
      </p:sp>
      <p:graphicFrame>
        <p:nvGraphicFramePr>
          <p:cNvPr id="21" name="Table 20"/>
          <p:cNvGraphicFramePr>
            <a:graphicFrameLocks noGrp="1"/>
          </p:cNvGraphicFramePr>
          <p:nvPr>
            <p:extLst>
              <p:ext uri="{D42A27DB-BD31-4B8C-83A1-F6EECF244321}">
                <p14:modId xmlns:p14="http://schemas.microsoft.com/office/powerpoint/2010/main" val="4209395985"/>
              </p:ext>
            </p:extLst>
          </p:nvPr>
        </p:nvGraphicFramePr>
        <p:xfrm>
          <a:off x="2825763" y="1041400"/>
          <a:ext cx="1654175" cy="2314575"/>
        </p:xfrm>
        <a:graphic>
          <a:graphicData uri="http://schemas.openxmlformats.org/drawingml/2006/table">
            <a:tbl>
              <a:tblPr firstRow="1" bandRow="1">
                <a:effectLst/>
                <a:tableStyleId>{5C22544A-7EE6-4342-B048-85BDC9FD1C3A}</a:tableStyleId>
              </a:tblPr>
              <a:tblGrid>
                <a:gridCol w="1654175"/>
              </a:tblGrid>
              <a:tr h="335175">
                <a:tc>
                  <a:txBody>
                    <a:bodyPr/>
                    <a:lstStyle/>
                    <a:p>
                      <a:pPr marL="0" algn="ctr" defTabSz="571145" rtl="0" eaLnBrk="1" latinLnBrk="0" hangingPunct="1"/>
                      <a:r>
                        <a:rPr lang="en-US" sz="1600" b="1" kern="1200" dirty="0" smtClean="0">
                          <a:solidFill>
                            <a:schemeClr val="lt1"/>
                          </a:solidFill>
                          <a:latin typeface="Arial" pitchFamily="34" charset="0"/>
                          <a:ea typeface="+mn-ea"/>
                          <a:cs typeface="Arial" pitchFamily="34" charset="0"/>
                        </a:rPr>
                        <a:t>Title</a:t>
                      </a:r>
                      <a:endParaRPr lang="en-US" sz="1600" b="1" kern="1200" dirty="0">
                        <a:solidFill>
                          <a:schemeClr val="lt1"/>
                        </a:solidFill>
                        <a:latin typeface="Arial" pitchFamily="34" charset="0"/>
                        <a:ea typeface="+mn-ea"/>
                        <a:cs typeface="Arial" pitchFamily="34" charset="0"/>
                      </a:endParaRPr>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lumMod val="65000"/>
                      </a:schemeClr>
                    </a:solidFill>
                  </a:tcPr>
                </a:tc>
              </a:tr>
              <a:tr h="1979400">
                <a:tc>
                  <a:txBody>
                    <a:bodyPr/>
                    <a:lstStyle/>
                    <a:p>
                      <a:endParaRPr lang="en-US" sz="1800" dirty="0"/>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E8E8E8"/>
                    </a:solidFill>
                  </a:tcPr>
                </a:tc>
              </a:tr>
            </a:tbl>
          </a:graphicData>
        </a:graphic>
      </p:graphicFrame>
      <p:sp>
        <p:nvSpPr>
          <p:cNvPr id="54278" name="Text Box 19"/>
          <p:cNvSpPr txBox="1">
            <a:spLocks noChangeArrowheads="1"/>
          </p:cNvSpPr>
          <p:nvPr/>
        </p:nvSpPr>
        <p:spPr bwMode="auto">
          <a:xfrm>
            <a:off x="2879738" y="2867025"/>
            <a:ext cx="15446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r>
              <a:rPr lang="en-US" sz="1300" b="1" dirty="0">
                <a:solidFill>
                  <a:srgbClr val="4C4C4C"/>
                </a:solidFill>
              </a:rPr>
              <a:t>Head</a:t>
            </a:r>
          </a:p>
          <a:p>
            <a:pPr algn="ctr"/>
            <a:r>
              <a:rPr lang="en-US" sz="1200" dirty="0">
                <a:solidFill>
                  <a:srgbClr val="5E5E5E"/>
                </a:solidFill>
              </a:rPr>
              <a:t>Subhead</a:t>
            </a:r>
          </a:p>
        </p:txBody>
      </p:sp>
      <p:pic>
        <p:nvPicPr>
          <p:cNvPr id="54279" name="Picture 1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225" y="1463675"/>
            <a:ext cx="111125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Title 1"/>
          <p:cNvSpPr>
            <a:spLocks noGrp="1"/>
          </p:cNvSpPr>
          <p:nvPr>
            <p:ph type="title"/>
          </p:nvPr>
        </p:nvSpPr>
        <p:spPr/>
        <p:txBody>
          <a:bodyPr/>
          <a:lstStyle/>
          <a:p>
            <a:r>
              <a:rPr lang="en-US" dirty="0" smtClean="0">
                <a:ea typeface="ＭＳ Ｐゴシック" pitchFamily="34" charset="-128"/>
              </a:rPr>
              <a:t>Case Study</a:t>
            </a:r>
          </a:p>
        </p:txBody>
      </p:sp>
      <p:sp>
        <p:nvSpPr>
          <p:cNvPr id="54281" name="Rectangle 20"/>
          <p:cNvSpPr>
            <a:spLocks noChangeArrowheads="1"/>
          </p:cNvSpPr>
          <p:nvPr/>
        </p:nvSpPr>
        <p:spPr bwMode="blackWhite">
          <a:xfrm>
            <a:off x="895363" y="3408363"/>
            <a:ext cx="17843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91440" bIns="91440"/>
          <a:lstStyle/>
          <a:p>
            <a:pPr marL="114300" indent="-114300">
              <a:spcAft>
                <a:spcPts val="600"/>
              </a:spcAft>
              <a:buClr>
                <a:schemeClr val="tx2"/>
              </a:buClr>
              <a:buFontTx/>
              <a:buChar char="•"/>
            </a:pPr>
            <a:r>
              <a:rPr lang="en-US" sz="1400" dirty="0">
                <a:ea typeface="ヒラギノ角ゴ Pro W3"/>
                <a:cs typeface="ヒラギノ角ゴ Pro W3"/>
              </a:rPr>
              <a:t>Content here</a:t>
            </a:r>
          </a:p>
          <a:p>
            <a:pPr marL="114300" indent="-114300">
              <a:spcAft>
                <a:spcPts val="600"/>
              </a:spcAft>
              <a:buClr>
                <a:schemeClr val="tx2"/>
              </a:buClr>
              <a:buFontTx/>
              <a:buChar char="•"/>
            </a:pPr>
            <a:r>
              <a:rPr lang="en-US" sz="1400" dirty="0">
                <a:ea typeface="ヒラギノ角ゴ Pro W3"/>
                <a:cs typeface="ヒラギノ角ゴ Pro W3"/>
              </a:rPr>
              <a:t>Content here</a:t>
            </a:r>
          </a:p>
        </p:txBody>
      </p:sp>
      <p:graphicFrame>
        <p:nvGraphicFramePr>
          <p:cNvPr id="22" name="Table 21"/>
          <p:cNvGraphicFramePr>
            <a:graphicFrameLocks noGrp="1"/>
          </p:cNvGraphicFramePr>
          <p:nvPr>
            <p:extLst>
              <p:ext uri="{D42A27DB-BD31-4B8C-83A1-F6EECF244321}">
                <p14:modId xmlns:p14="http://schemas.microsoft.com/office/powerpoint/2010/main" val="574258308"/>
              </p:ext>
            </p:extLst>
          </p:nvPr>
        </p:nvGraphicFramePr>
        <p:xfrm>
          <a:off x="976325" y="1041400"/>
          <a:ext cx="1654175" cy="2314575"/>
        </p:xfrm>
        <a:graphic>
          <a:graphicData uri="http://schemas.openxmlformats.org/drawingml/2006/table">
            <a:tbl>
              <a:tblPr firstRow="1" bandRow="1">
                <a:effectLst/>
                <a:tableStyleId>{5C22544A-7EE6-4342-B048-85BDC9FD1C3A}</a:tableStyleId>
              </a:tblPr>
              <a:tblGrid>
                <a:gridCol w="1654175"/>
              </a:tblGrid>
              <a:tr h="335175">
                <a:tc>
                  <a:txBody>
                    <a:bodyPr/>
                    <a:lstStyle/>
                    <a:p>
                      <a:pPr algn="ctr"/>
                      <a:r>
                        <a:rPr lang="en-US" sz="1600" dirty="0" smtClean="0">
                          <a:latin typeface="Arial" pitchFamily="34" charset="0"/>
                          <a:cs typeface="Arial" pitchFamily="34" charset="0"/>
                        </a:rPr>
                        <a:t>Title</a:t>
                      </a:r>
                      <a:endParaRPr lang="en-US" sz="1600" dirty="0">
                        <a:latin typeface="Arial" pitchFamily="34" charset="0"/>
                        <a:cs typeface="Arial" pitchFamily="34" charset="0"/>
                      </a:endParaRPr>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lumMod val="65000"/>
                      </a:schemeClr>
                    </a:solidFill>
                  </a:tcPr>
                </a:tc>
              </a:tr>
              <a:tr h="1979400">
                <a:tc>
                  <a:txBody>
                    <a:bodyPr/>
                    <a:lstStyle/>
                    <a:p>
                      <a:endParaRPr lang="en-US" sz="1800" dirty="0"/>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E8E8E8"/>
                    </a:solidFill>
                  </a:tcPr>
                </a:tc>
              </a:tr>
            </a:tbl>
          </a:graphicData>
        </a:graphic>
      </p:graphicFrame>
      <p:sp>
        <p:nvSpPr>
          <p:cNvPr id="54285" name="Text Box 19"/>
          <p:cNvSpPr txBox="1">
            <a:spLocks noChangeArrowheads="1"/>
          </p:cNvSpPr>
          <p:nvPr/>
        </p:nvSpPr>
        <p:spPr bwMode="auto">
          <a:xfrm>
            <a:off x="1030300" y="2867025"/>
            <a:ext cx="1544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r>
              <a:rPr lang="en-US" sz="1300" b="1" dirty="0">
                <a:solidFill>
                  <a:srgbClr val="4C4C4C"/>
                </a:solidFill>
              </a:rPr>
              <a:t>Head</a:t>
            </a:r>
          </a:p>
          <a:p>
            <a:pPr algn="ctr"/>
            <a:r>
              <a:rPr lang="en-US" sz="1200" dirty="0">
                <a:solidFill>
                  <a:srgbClr val="5E5E5E"/>
                </a:solidFill>
              </a:rPr>
              <a:t>Subhead</a:t>
            </a:r>
          </a:p>
        </p:txBody>
      </p:sp>
      <p:pic>
        <p:nvPicPr>
          <p:cNvPr id="54286" name="Picture 1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13" y="1463675"/>
            <a:ext cx="111125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Rectangle 20"/>
          <p:cNvSpPr>
            <a:spLocks noChangeArrowheads="1"/>
          </p:cNvSpPr>
          <p:nvPr/>
        </p:nvSpPr>
        <p:spPr bwMode="blackWhite">
          <a:xfrm>
            <a:off x="6445263" y="3408363"/>
            <a:ext cx="1785937"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91440" bIns="91440"/>
          <a:lstStyle/>
          <a:p>
            <a:pPr marL="114300" indent="-114300">
              <a:spcAft>
                <a:spcPts val="600"/>
              </a:spcAft>
              <a:buClr>
                <a:schemeClr val="tx2"/>
              </a:buClr>
              <a:buFontTx/>
              <a:buChar char="•"/>
            </a:pPr>
            <a:r>
              <a:rPr lang="en-US" sz="1400" dirty="0">
                <a:ea typeface="ヒラギノ角ゴ Pro W3"/>
                <a:cs typeface="ヒラギノ角ゴ Pro W3"/>
              </a:rPr>
              <a:t>Content here</a:t>
            </a:r>
          </a:p>
          <a:p>
            <a:pPr marL="114300" indent="-114300">
              <a:spcAft>
                <a:spcPts val="600"/>
              </a:spcAft>
              <a:buClr>
                <a:schemeClr val="tx2"/>
              </a:buClr>
              <a:buFontTx/>
              <a:buChar char="•"/>
            </a:pPr>
            <a:r>
              <a:rPr lang="en-US" sz="1400" dirty="0">
                <a:ea typeface="ヒラギノ角ゴ Pro W3"/>
                <a:cs typeface="ヒラギノ角ゴ Pro W3"/>
              </a:rPr>
              <a:t>Content here</a:t>
            </a:r>
          </a:p>
        </p:txBody>
      </p:sp>
      <p:graphicFrame>
        <p:nvGraphicFramePr>
          <p:cNvPr id="40" name="Table 39"/>
          <p:cNvGraphicFramePr>
            <a:graphicFrameLocks noGrp="1"/>
          </p:cNvGraphicFramePr>
          <p:nvPr>
            <p:extLst>
              <p:ext uri="{D42A27DB-BD31-4B8C-83A1-F6EECF244321}">
                <p14:modId xmlns:p14="http://schemas.microsoft.com/office/powerpoint/2010/main" val="1657892758"/>
              </p:ext>
            </p:extLst>
          </p:nvPr>
        </p:nvGraphicFramePr>
        <p:xfrm>
          <a:off x="6526225" y="1041400"/>
          <a:ext cx="1654175" cy="2314575"/>
        </p:xfrm>
        <a:graphic>
          <a:graphicData uri="http://schemas.openxmlformats.org/drawingml/2006/table">
            <a:tbl>
              <a:tblPr firstRow="1" bandRow="1">
                <a:effectLst/>
                <a:tableStyleId>{5C22544A-7EE6-4342-B048-85BDC9FD1C3A}</a:tableStyleId>
              </a:tblPr>
              <a:tblGrid>
                <a:gridCol w="1654175"/>
              </a:tblGrid>
              <a:tr h="335175">
                <a:tc>
                  <a:txBody>
                    <a:bodyPr/>
                    <a:lstStyle/>
                    <a:p>
                      <a:pPr marL="0" algn="ctr" defTabSz="571145" rtl="0" eaLnBrk="1" latinLnBrk="0" hangingPunct="1"/>
                      <a:r>
                        <a:rPr lang="en-US" sz="1600" b="1" kern="1200" dirty="0" smtClean="0">
                          <a:solidFill>
                            <a:schemeClr val="lt1"/>
                          </a:solidFill>
                          <a:latin typeface="Arial" pitchFamily="34" charset="0"/>
                          <a:ea typeface="+mn-ea"/>
                          <a:cs typeface="Arial" pitchFamily="34" charset="0"/>
                        </a:rPr>
                        <a:t>Title</a:t>
                      </a:r>
                      <a:endParaRPr lang="en-US" sz="1600" b="1" kern="1200" dirty="0">
                        <a:solidFill>
                          <a:schemeClr val="lt1"/>
                        </a:solidFill>
                        <a:latin typeface="Arial" pitchFamily="34" charset="0"/>
                        <a:ea typeface="+mn-ea"/>
                        <a:cs typeface="Arial" pitchFamily="34" charset="0"/>
                      </a:endParaRPr>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lumMod val="65000"/>
                      </a:schemeClr>
                    </a:solidFill>
                  </a:tcPr>
                </a:tc>
              </a:tr>
              <a:tr h="1979400">
                <a:tc>
                  <a:txBody>
                    <a:bodyPr/>
                    <a:lstStyle/>
                    <a:p>
                      <a:endParaRPr lang="en-US" sz="1800" dirty="0"/>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E8E8E8"/>
                    </a:solidFill>
                  </a:tcPr>
                </a:tc>
              </a:tr>
            </a:tbl>
          </a:graphicData>
        </a:graphic>
      </p:graphicFrame>
      <p:sp>
        <p:nvSpPr>
          <p:cNvPr id="54291" name="Text Box 19"/>
          <p:cNvSpPr txBox="1">
            <a:spLocks noChangeArrowheads="1"/>
          </p:cNvSpPr>
          <p:nvPr/>
        </p:nvSpPr>
        <p:spPr bwMode="auto">
          <a:xfrm>
            <a:off x="6581788" y="2867025"/>
            <a:ext cx="154463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r>
              <a:rPr lang="en-US" sz="1300" b="1" dirty="0">
                <a:solidFill>
                  <a:srgbClr val="4C4C4C"/>
                </a:solidFill>
              </a:rPr>
              <a:t>Head</a:t>
            </a:r>
          </a:p>
          <a:p>
            <a:pPr algn="ctr"/>
            <a:r>
              <a:rPr lang="en-US" sz="1200" dirty="0">
                <a:solidFill>
                  <a:srgbClr val="5E5E5E"/>
                </a:solidFill>
              </a:rPr>
              <a:t>Subhead</a:t>
            </a:r>
          </a:p>
        </p:txBody>
      </p:sp>
      <p:pic>
        <p:nvPicPr>
          <p:cNvPr id="54292" name="Picture 1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688" y="1463675"/>
            <a:ext cx="111125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3" name="Rectangle 20"/>
          <p:cNvSpPr>
            <a:spLocks noChangeArrowheads="1"/>
          </p:cNvSpPr>
          <p:nvPr/>
        </p:nvSpPr>
        <p:spPr bwMode="blackWhite">
          <a:xfrm>
            <a:off x="4595825" y="3408363"/>
            <a:ext cx="178593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7160" tIns="91440" bIns="91440"/>
          <a:lstStyle/>
          <a:p>
            <a:pPr marL="114300" indent="-114300">
              <a:spcAft>
                <a:spcPts val="600"/>
              </a:spcAft>
              <a:buClr>
                <a:schemeClr val="tx2"/>
              </a:buClr>
              <a:buFontTx/>
              <a:buChar char="•"/>
            </a:pPr>
            <a:r>
              <a:rPr lang="en-US" sz="1400" dirty="0">
                <a:ea typeface="ヒラギノ角ゴ Pro W3"/>
                <a:cs typeface="ヒラギノ角ゴ Pro W3"/>
              </a:rPr>
              <a:t>Content here</a:t>
            </a:r>
          </a:p>
          <a:p>
            <a:pPr marL="114300" indent="-114300">
              <a:spcAft>
                <a:spcPts val="600"/>
              </a:spcAft>
              <a:buClr>
                <a:schemeClr val="tx2"/>
              </a:buClr>
              <a:buFontTx/>
              <a:buChar char="•"/>
            </a:pPr>
            <a:r>
              <a:rPr lang="en-US" sz="1400" dirty="0">
                <a:ea typeface="ヒラギノ角ゴ Pro W3"/>
                <a:cs typeface="ヒラギノ角ゴ Pro W3"/>
              </a:rPr>
              <a:t>Content here</a:t>
            </a:r>
          </a:p>
        </p:txBody>
      </p:sp>
      <p:graphicFrame>
        <p:nvGraphicFramePr>
          <p:cNvPr id="44" name="Table 43"/>
          <p:cNvGraphicFramePr>
            <a:graphicFrameLocks noGrp="1"/>
          </p:cNvGraphicFramePr>
          <p:nvPr>
            <p:extLst>
              <p:ext uri="{D42A27DB-BD31-4B8C-83A1-F6EECF244321}">
                <p14:modId xmlns:p14="http://schemas.microsoft.com/office/powerpoint/2010/main" val="1438825938"/>
              </p:ext>
            </p:extLst>
          </p:nvPr>
        </p:nvGraphicFramePr>
        <p:xfrm>
          <a:off x="4676788" y="1041400"/>
          <a:ext cx="1654175" cy="2314575"/>
        </p:xfrm>
        <a:graphic>
          <a:graphicData uri="http://schemas.openxmlformats.org/drawingml/2006/table">
            <a:tbl>
              <a:tblPr firstRow="1" bandRow="1">
                <a:effectLst/>
                <a:tableStyleId>{5C22544A-7EE6-4342-B048-85BDC9FD1C3A}</a:tableStyleId>
              </a:tblPr>
              <a:tblGrid>
                <a:gridCol w="1654175"/>
              </a:tblGrid>
              <a:tr h="335175">
                <a:tc>
                  <a:txBody>
                    <a:bodyPr/>
                    <a:lstStyle/>
                    <a:p>
                      <a:pPr marL="0" algn="ctr" defTabSz="571145" rtl="0" eaLnBrk="1" latinLnBrk="0" hangingPunct="1"/>
                      <a:r>
                        <a:rPr lang="en-US" sz="1600" b="1" kern="1200" dirty="0" smtClean="0">
                          <a:solidFill>
                            <a:schemeClr val="lt1"/>
                          </a:solidFill>
                          <a:latin typeface="Arial" pitchFamily="34" charset="0"/>
                          <a:ea typeface="+mn-ea"/>
                          <a:cs typeface="Arial" pitchFamily="34" charset="0"/>
                        </a:rPr>
                        <a:t>Title</a:t>
                      </a:r>
                      <a:endParaRPr lang="en-US" sz="1600" b="1" kern="1200" dirty="0">
                        <a:solidFill>
                          <a:schemeClr val="lt1"/>
                        </a:solidFill>
                        <a:latin typeface="Arial" pitchFamily="34" charset="0"/>
                        <a:ea typeface="+mn-ea"/>
                        <a:cs typeface="Arial" pitchFamily="34" charset="0"/>
                      </a:endParaRPr>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lumMod val="65000"/>
                      </a:schemeClr>
                    </a:solidFill>
                  </a:tcPr>
                </a:tc>
              </a:tr>
              <a:tr h="1979400">
                <a:tc>
                  <a:txBody>
                    <a:bodyPr/>
                    <a:lstStyle/>
                    <a:p>
                      <a:endParaRPr lang="en-US" sz="1800" dirty="0"/>
                    </a:p>
                  </a:txBody>
                  <a:tcPr marL="91442" marR="91442" marT="45657" marB="45657">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E8E8E8"/>
                    </a:solidFill>
                  </a:tcPr>
                </a:tc>
              </a:tr>
            </a:tbl>
          </a:graphicData>
        </a:graphic>
      </p:graphicFrame>
      <p:sp>
        <p:nvSpPr>
          <p:cNvPr id="54297" name="Text Box 19"/>
          <p:cNvSpPr txBox="1">
            <a:spLocks noChangeArrowheads="1"/>
          </p:cNvSpPr>
          <p:nvPr/>
        </p:nvSpPr>
        <p:spPr bwMode="auto">
          <a:xfrm>
            <a:off x="4732350" y="2867025"/>
            <a:ext cx="1544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r>
              <a:rPr lang="en-US" sz="1300" b="1" dirty="0">
                <a:solidFill>
                  <a:srgbClr val="4C4C4C"/>
                </a:solidFill>
              </a:rPr>
              <a:t>Head</a:t>
            </a:r>
          </a:p>
          <a:p>
            <a:pPr algn="ctr"/>
            <a:r>
              <a:rPr lang="en-US" sz="1200" dirty="0">
                <a:solidFill>
                  <a:srgbClr val="5E5E5E"/>
                </a:solidFill>
              </a:rPr>
              <a:t>Subhead</a:t>
            </a:r>
          </a:p>
        </p:txBody>
      </p:sp>
      <p:pic>
        <p:nvPicPr>
          <p:cNvPr id="54298" name="Picture 1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63" y="1463675"/>
            <a:ext cx="111125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27"/>
          <p:cNvSpPr>
            <a:spLocks noChangeArrowheads="1"/>
          </p:cNvSpPr>
          <p:nvPr/>
        </p:nvSpPr>
        <p:spPr bwMode="auto">
          <a:xfrm>
            <a:off x="4142913" y="2043112"/>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p>
            <a:pPr algn="ctr"/>
            <a:endParaRPr lang="en-US" sz="1800" dirty="0">
              <a:solidFill>
                <a:schemeClr val="bg1"/>
              </a:solidFill>
              <a:ea typeface="ヒラギノ角ゴ Pro W3"/>
              <a:cs typeface="ヒラギノ角ゴ Pro W3"/>
            </a:endParaRPr>
          </a:p>
        </p:txBody>
      </p:sp>
      <p:sp>
        <p:nvSpPr>
          <p:cNvPr id="55299" name="Line 24"/>
          <p:cNvSpPr>
            <a:spLocks noChangeShapeType="1"/>
          </p:cNvSpPr>
          <p:nvPr/>
        </p:nvSpPr>
        <p:spPr bwMode="auto">
          <a:xfrm>
            <a:off x="2564938" y="2605087"/>
            <a:ext cx="887413" cy="0"/>
          </a:xfrm>
          <a:prstGeom prst="line">
            <a:avLst/>
          </a:prstGeom>
          <a:noFill/>
          <a:ln w="19050">
            <a:solidFill>
              <a:srgbClr val="C9C9C9"/>
            </a:solidFill>
            <a:round/>
            <a:headEnd type="triangle" w="med" len="me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55300" name="Freeform 149"/>
          <p:cNvSpPr>
            <a:spLocks noChangeAspect="1"/>
          </p:cNvSpPr>
          <p:nvPr/>
        </p:nvSpPr>
        <p:spPr bwMode="auto">
          <a:xfrm flipH="1" flipV="1">
            <a:off x="2944351" y="3213100"/>
            <a:ext cx="1343025" cy="230187"/>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55301" name="Line 151"/>
          <p:cNvSpPr>
            <a:spLocks noChangeShapeType="1"/>
          </p:cNvSpPr>
          <p:nvPr/>
        </p:nvSpPr>
        <p:spPr bwMode="auto">
          <a:xfrm rot="5400000">
            <a:off x="3996070" y="3151981"/>
            <a:ext cx="576262" cy="0"/>
          </a:xfrm>
          <a:prstGeom prst="line">
            <a:avLst/>
          </a:prstGeom>
          <a:noFill/>
          <a:ln w="15875">
            <a:solidFill>
              <a:srgbClr val="C9C9C9"/>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55302" name="Rectangle 6"/>
          <p:cNvSpPr>
            <a:spLocks noChangeArrowheads="1"/>
          </p:cNvSpPr>
          <p:nvPr/>
        </p:nvSpPr>
        <p:spPr bwMode="auto">
          <a:xfrm>
            <a:off x="3003088" y="1187450"/>
            <a:ext cx="1154113" cy="504825"/>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ea typeface="ヒラギノ角ゴ Pro W3"/>
                <a:cs typeface="ヒラギノ角ゴ Pro W3"/>
              </a:rPr>
              <a:t>Accounts</a:t>
            </a:r>
          </a:p>
          <a:p>
            <a:pPr algn="ctr"/>
            <a:r>
              <a:rPr lang="en-US" sz="1000" b="1" dirty="0">
                <a:ea typeface="ヒラギノ角ゴ Pro W3"/>
                <a:cs typeface="ヒラギノ角ゴ Pro W3"/>
              </a:rPr>
              <a:t>Receivable</a:t>
            </a:r>
          </a:p>
        </p:txBody>
      </p:sp>
      <p:sp>
        <p:nvSpPr>
          <p:cNvPr id="55303" name="Rectangle 6"/>
          <p:cNvSpPr>
            <a:spLocks noChangeArrowheads="1"/>
          </p:cNvSpPr>
          <p:nvPr/>
        </p:nvSpPr>
        <p:spPr bwMode="auto">
          <a:xfrm>
            <a:off x="6524163" y="2970212"/>
            <a:ext cx="1154113" cy="504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Transportation</a:t>
            </a:r>
          </a:p>
          <a:p>
            <a:pPr algn="ctr"/>
            <a:r>
              <a:rPr lang="en-US" sz="1000" b="1" dirty="0">
                <a:solidFill>
                  <a:schemeClr val="bg1"/>
                </a:solidFill>
                <a:ea typeface="ヒラギノ角ゴ Pro W3"/>
                <a:cs typeface="ヒラギノ角ゴ Pro W3"/>
              </a:rPr>
              <a:t>Management</a:t>
            </a:r>
            <a:endParaRPr lang="en-US" sz="1000" dirty="0">
              <a:solidFill>
                <a:schemeClr val="bg1"/>
              </a:solidFill>
              <a:ea typeface="ヒラギノ角ゴ Pro W3"/>
              <a:cs typeface="ヒラギノ角ゴ Pro W3"/>
            </a:endParaRPr>
          </a:p>
        </p:txBody>
      </p:sp>
      <p:sp>
        <p:nvSpPr>
          <p:cNvPr id="55304" name="Rectangle 6"/>
          <p:cNvSpPr>
            <a:spLocks noChangeArrowheads="1"/>
          </p:cNvSpPr>
          <p:nvPr/>
        </p:nvSpPr>
        <p:spPr bwMode="auto">
          <a:xfrm>
            <a:off x="4425488" y="1187450"/>
            <a:ext cx="1154113" cy="504825"/>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ea typeface="ヒラギノ角ゴ Pro W3"/>
                <a:cs typeface="ヒラギノ角ゴ Pro W3"/>
              </a:rPr>
              <a:t>Accounts Payable</a:t>
            </a:r>
          </a:p>
        </p:txBody>
      </p:sp>
      <p:sp>
        <p:nvSpPr>
          <p:cNvPr id="55305" name="Rectangle 6"/>
          <p:cNvSpPr>
            <a:spLocks noChangeArrowheads="1"/>
          </p:cNvSpPr>
          <p:nvPr/>
        </p:nvSpPr>
        <p:spPr bwMode="auto">
          <a:xfrm>
            <a:off x="5046201" y="3538537"/>
            <a:ext cx="1154112" cy="5048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Sales Order</a:t>
            </a:r>
          </a:p>
          <a:p>
            <a:pPr algn="ctr"/>
            <a:r>
              <a:rPr lang="en-US" sz="1000" b="1" dirty="0">
                <a:solidFill>
                  <a:schemeClr val="bg1"/>
                </a:solidFill>
                <a:ea typeface="ヒラギノ角ゴ Pro W3"/>
                <a:cs typeface="ヒラギノ角ゴ Pro W3"/>
              </a:rPr>
              <a:t>Management</a:t>
            </a:r>
          </a:p>
        </p:txBody>
      </p:sp>
      <p:sp>
        <p:nvSpPr>
          <p:cNvPr id="55306" name="Rectangle 6"/>
          <p:cNvSpPr>
            <a:spLocks noChangeArrowheads="1"/>
          </p:cNvSpPr>
          <p:nvPr/>
        </p:nvSpPr>
        <p:spPr bwMode="auto">
          <a:xfrm>
            <a:off x="6524163" y="2363787"/>
            <a:ext cx="1154113" cy="5032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Procurement</a:t>
            </a:r>
          </a:p>
          <a:p>
            <a:pPr algn="ctr"/>
            <a:r>
              <a:rPr lang="en-US" sz="1000" b="1" dirty="0">
                <a:solidFill>
                  <a:schemeClr val="bg1"/>
                </a:solidFill>
                <a:ea typeface="ヒラギノ角ゴ Pro W3"/>
                <a:cs typeface="ヒラギノ角ゴ Pro W3"/>
              </a:rPr>
              <a:t>Management</a:t>
            </a:r>
            <a:endParaRPr lang="en-US" sz="1000" dirty="0">
              <a:solidFill>
                <a:schemeClr val="bg1"/>
              </a:solidFill>
              <a:ea typeface="ヒラギノ角ゴ Pro W3"/>
              <a:cs typeface="ヒラギノ角ゴ Pro W3"/>
            </a:endParaRPr>
          </a:p>
        </p:txBody>
      </p:sp>
      <p:sp>
        <p:nvSpPr>
          <p:cNvPr id="55307" name="Rectangle 6"/>
          <p:cNvSpPr>
            <a:spLocks noChangeArrowheads="1"/>
          </p:cNvSpPr>
          <p:nvPr/>
        </p:nvSpPr>
        <p:spPr bwMode="auto">
          <a:xfrm>
            <a:off x="6524163" y="1755775"/>
            <a:ext cx="1154113" cy="504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Fixed Asset</a:t>
            </a:r>
          </a:p>
          <a:p>
            <a:pPr algn="ctr"/>
            <a:r>
              <a:rPr lang="en-US" sz="1000" b="1" dirty="0">
                <a:solidFill>
                  <a:schemeClr val="bg1"/>
                </a:solidFill>
                <a:ea typeface="ヒラギノ角ゴ Pro W3"/>
                <a:cs typeface="ヒラギノ角ゴ Pro W3"/>
              </a:rPr>
              <a:t>Accounting</a:t>
            </a:r>
            <a:endParaRPr lang="en-US" sz="1000" dirty="0">
              <a:solidFill>
                <a:schemeClr val="bg1"/>
              </a:solidFill>
              <a:ea typeface="ヒラギノ角ゴ Pro W3"/>
              <a:cs typeface="ヒラギノ角ゴ Pro W3"/>
            </a:endParaRPr>
          </a:p>
        </p:txBody>
      </p:sp>
      <p:sp>
        <p:nvSpPr>
          <p:cNvPr id="55308" name="Rectangle 6"/>
          <p:cNvSpPr>
            <a:spLocks noChangeArrowheads="1"/>
          </p:cNvSpPr>
          <p:nvPr/>
        </p:nvSpPr>
        <p:spPr bwMode="auto">
          <a:xfrm>
            <a:off x="3692063" y="3538537"/>
            <a:ext cx="1154113" cy="5048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Manufacturing</a:t>
            </a:r>
          </a:p>
          <a:p>
            <a:pPr algn="ctr"/>
            <a:r>
              <a:rPr lang="en-US" sz="1000" b="1" dirty="0">
                <a:solidFill>
                  <a:schemeClr val="bg1"/>
                </a:solidFill>
                <a:ea typeface="ヒラギノ角ゴ Pro W3"/>
                <a:cs typeface="ヒラギノ角ゴ Pro W3"/>
              </a:rPr>
              <a:t>Accounting</a:t>
            </a:r>
          </a:p>
        </p:txBody>
      </p:sp>
      <p:sp>
        <p:nvSpPr>
          <p:cNvPr id="55309" name="Rectangle 6"/>
          <p:cNvSpPr>
            <a:spLocks noChangeArrowheads="1"/>
          </p:cNvSpPr>
          <p:nvPr/>
        </p:nvSpPr>
        <p:spPr bwMode="auto">
          <a:xfrm>
            <a:off x="2339513" y="3538537"/>
            <a:ext cx="1154113" cy="504825"/>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Advanced</a:t>
            </a:r>
          </a:p>
          <a:p>
            <a:pPr algn="ctr"/>
            <a:r>
              <a:rPr lang="en-US" sz="1000" b="1" dirty="0">
                <a:solidFill>
                  <a:schemeClr val="bg1"/>
                </a:solidFill>
                <a:ea typeface="ヒラギノ角ゴ Pro W3"/>
                <a:cs typeface="ヒラギノ角ゴ Pro W3"/>
              </a:rPr>
              <a:t>Inventory</a:t>
            </a:r>
          </a:p>
          <a:p>
            <a:pPr algn="ctr"/>
            <a:r>
              <a:rPr lang="en-US" sz="1000" b="1" dirty="0">
                <a:solidFill>
                  <a:schemeClr val="bg1"/>
                </a:solidFill>
                <a:ea typeface="ヒラギノ角ゴ Pro W3"/>
                <a:cs typeface="ヒラギノ角ゴ Pro W3"/>
              </a:rPr>
              <a:t>Management</a:t>
            </a:r>
          </a:p>
        </p:txBody>
      </p:sp>
      <p:sp>
        <p:nvSpPr>
          <p:cNvPr id="39" name="Rectangle 6"/>
          <p:cNvSpPr>
            <a:spLocks noChangeArrowheads="1"/>
          </p:cNvSpPr>
          <p:nvPr/>
        </p:nvSpPr>
        <p:spPr bwMode="auto">
          <a:xfrm>
            <a:off x="1331451" y="2360612"/>
            <a:ext cx="1154112" cy="503238"/>
          </a:xfrm>
          <a:prstGeom prst="rect">
            <a:avLst/>
          </a:prstGeom>
          <a:solidFill>
            <a:schemeClr val="bg1">
              <a:lumMod val="75000"/>
            </a:schemeClr>
          </a:solidFill>
          <a:ln>
            <a:noFill/>
          </a:ln>
          <a:extLst/>
        </p:spPr>
        <p:txBody>
          <a:bodyPr wrap="square" anchor="ctr"/>
          <a:lstStyle/>
          <a:p>
            <a:pPr algn="ctr">
              <a:defRPr/>
            </a:pPr>
            <a:r>
              <a:rPr lang="en-US" sz="1000" b="1" dirty="0">
                <a:cs typeface="Arial" charset="0"/>
              </a:rPr>
              <a:t>General</a:t>
            </a:r>
          </a:p>
          <a:p>
            <a:pPr algn="ctr">
              <a:defRPr/>
            </a:pPr>
            <a:r>
              <a:rPr lang="en-US" sz="1000" b="1" dirty="0">
                <a:cs typeface="Arial" charset="0"/>
              </a:rPr>
              <a:t>Ledger</a:t>
            </a:r>
          </a:p>
        </p:txBody>
      </p:sp>
      <p:sp>
        <p:nvSpPr>
          <p:cNvPr id="55311" name="Freeform 161"/>
          <p:cNvSpPr>
            <a:spLocks noChangeAspect="1"/>
          </p:cNvSpPr>
          <p:nvPr/>
        </p:nvSpPr>
        <p:spPr bwMode="auto">
          <a:xfrm flipV="1">
            <a:off x="4284201" y="3213100"/>
            <a:ext cx="1343025" cy="230187"/>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wrap="square"/>
          <a:lstStyle/>
          <a:p>
            <a:endParaRPr lang="en-US" dirty="0"/>
          </a:p>
        </p:txBody>
      </p:sp>
      <p:sp>
        <p:nvSpPr>
          <p:cNvPr id="55312" name="Freeform 162"/>
          <p:cNvSpPr>
            <a:spLocks noChangeAspect="1"/>
          </p:cNvSpPr>
          <p:nvPr/>
        </p:nvSpPr>
        <p:spPr bwMode="auto">
          <a:xfrm flipH="1">
            <a:off x="3542838" y="1779587"/>
            <a:ext cx="731838" cy="230188"/>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55313" name="Freeform 164"/>
          <p:cNvSpPr>
            <a:spLocks noChangeAspect="1"/>
          </p:cNvSpPr>
          <p:nvPr/>
        </p:nvSpPr>
        <p:spPr bwMode="auto">
          <a:xfrm>
            <a:off x="4271501" y="1779587"/>
            <a:ext cx="733425" cy="230188"/>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wrap="square"/>
          <a:lstStyle/>
          <a:p>
            <a:endParaRPr lang="en-US" dirty="0"/>
          </a:p>
        </p:txBody>
      </p:sp>
      <p:sp>
        <p:nvSpPr>
          <p:cNvPr id="55314" name="Freeform 165"/>
          <p:cNvSpPr>
            <a:spLocks noChangeAspect="1"/>
          </p:cNvSpPr>
          <p:nvPr/>
        </p:nvSpPr>
        <p:spPr bwMode="auto">
          <a:xfrm rot="-5400000" flipH="1" flipV="1">
            <a:off x="6014576" y="2805112"/>
            <a:ext cx="608012" cy="230188"/>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vert="eaVert" wrap="square"/>
          <a:lstStyle/>
          <a:p>
            <a:endParaRPr lang="en-US" dirty="0"/>
          </a:p>
        </p:txBody>
      </p:sp>
      <p:sp>
        <p:nvSpPr>
          <p:cNvPr id="55315" name="Line 166"/>
          <p:cNvSpPr>
            <a:spLocks noChangeShapeType="1"/>
          </p:cNvSpPr>
          <p:nvPr/>
        </p:nvSpPr>
        <p:spPr bwMode="auto">
          <a:xfrm>
            <a:off x="5004926" y="2605087"/>
            <a:ext cx="1422400" cy="12700"/>
          </a:xfrm>
          <a:prstGeom prst="line">
            <a:avLst/>
          </a:prstGeom>
          <a:noFill/>
          <a:ln w="15875">
            <a:solidFill>
              <a:srgbClr val="C9C9C9"/>
            </a:solidFill>
            <a:round/>
            <a:headEnd/>
            <a:tailEnd type="triangle" w="med" len="med"/>
          </a:ln>
          <a:extLst>
            <a:ext uri="{909E8E84-426E-40dd-AFC4-6F175D3DCCD1}">
              <a14:hiddenFill xmlns:a14="http://schemas.microsoft.com/office/drawing/2010/main">
                <a:noFill/>
              </a14:hiddenFill>
            </a:ext>
          </a:extLst>
        </p:spPr>
        <p:txBody>
          <a:bodyPr wrap="square"/>
          <a:lstStyle/>
          <a:p>
            <a:endParaRPr lang="en-US" dirty="0"/>
          </a:p>
        </p:txBody>
      </p:sp>
      <p:sp>
        <p:nvSpPr>
          <p:cNvPr id="55316" name="Freeform 167"/>
          <p:cNvSpPr>
            <a:spLocks noChangeAspect="1"/>
          </p:cNvSpPr>
          <p:nvPr/>
        </p:nvSpPr>
        <p:spPr bwMode="auto">
          <a:xfrm rot="16200000" flipV="1">
            <a:off x="6015369" y="2197894"/>
            <a:ext cx="606425" cy="230188"/>
          </a:xfrm>
          <a:custGeom>
            <a:avLst/>
            <a:gdLst>
              <a:gd name="T0" fmla="*/ 0 w 342"/>
              <a:gd name="T1" fmla="*/ 2147483647 h 306"/>
              <a:gd name="T2" fmla="*/ 2147483647 w 342"/>
              <a:gd name="T3" fmla="*/ 2147483647 h 306"/>
              <a:gd name="T4" fmla="*/ 2147483647 w 342"/>
              <a:gd name="T5" fmla="*/ 0 h 306"/>
              <a:gd name="T6" fmla="*/ 0 60000 65536"/>
              <a:gd name="T7" fmla="*/ 0 60000 65536"/>
              <a:gd name="T8" fmla="*/ 0 60000 65536"/>
              <a:gd name="T9" fmla="*/ 0 w 342"/>
              <a:gd name="T10" fmla="*/ 0 h 306"/>
              <a:gd name="T11" fmla="*/ 342 w 342"/>
              <a:gd name="T12" fmla="*/ 306 h 306"/>
            </a:gdLst>
            <a:ahLst/>
            <a:cxnLst>
              <a:cxn ang="T6">
                <a:pos x="T0" y="T1"/>
              </a:cxn>
              <a:cxn ang="T7">
                <a:pos x="T2" y="T3"/>
              </a:cxn>
              <a:cxn ang="T8">
                <a:pos x="T4" y="T5"/>
              </a:cxn>
            </a:cxnLst>
            <a:rect l="T9" t="T10" r="T11" b="T12"/>
            <a:pathLst>
              <a:path w="342" h="306">
                <a:moveTo>
                  <a:pt x="0" y="306"/>
                </a:moveTo>
                <a:lnTo>
                  <a:pt x="342" y="306"/>
                </a:lnTo>
                <a:lnTo>
                  <a:pt x="342" y="0"/>
                </a:lnTo>
              </a:path>
            </a:pathLst>
          </a:custGeom>
          <a:noFill/>
          <a:ln w="15875">
            <a:solidFill>
              <a:srgbClr val="C9C9C9"/>
            </a:solidFill>
            <a:round/>
            <a:headEnd/>
            <a:tailEnd type="triangle" w="med" len="med"/>
          </a:ln>
          <a:extLst>
            <a:ext uri="{909E8E84-426E-40dd-AFC4-6F175D3DCCD1}">
              <a14:hiddenFill xmlns:a14="http://schemas.microsoft.com/office/drawing/2010/main">
                <a:solidFill>
                  <a:srgbClr val="FFFFFF"/>
                </a:solidFill>
              </a14:hiddenFill>
            </a:ext>
          </a:extLst>
        </p:spPr>
        <p:txBody>
          <a:bodyPr rot="10800000" vert="eaVert" wrap="square"/>
          <a:lstStyle/>
          <a:p>
            <a:endParaRPr lang="en-US" dirty="0"/>
          </a:p>
        </p:txBody>
      </p:sp>
      <p:sp>
        <p:nvSpPr>
          <p:cNvPr id="55317" name="Line 169"/>
          <p:cNvSpPr>
            <a:spLocks noChangeShapeType="1"/>
          </p:cNvSpPr>
          <p:nvPr/>
        </p:nvSpPr>
        <p:spPr bwMode="auto">
          <a:xfrm flipH="1">
            <a:off x="4271501" y="2009775"/>
            <a:ext cx="3175" cy="350837"/>
          </a:xfrm>
          <a:prstGeom prst="line">
            <a:avLst/>
          </a:prstGeom>
          <a:noFill/>
          <a:ln w="12700">
            <a:solidFill>
              <a:srgbClr val="C9C9C9"/>
            </a:solidFill>
            <a:round/>
            <a:headEnd/>
            <a:tailEnd/>
          </a:ln>
          <a:extLst>
            <a:ext uri="{909E8E84-426E-40dd-AFC4-6F175D3DCCD1}">
              <a14:hiddenFill xmlns:a14="http://schemas.microsoft.com/office/drawing/2010/main">
                <a:noFill/>
              </a14:hiddenFill>
            </a:ext>
          </a:extLst>
        </p:spPr>
        <p:txBody>
          <a:bodyPr wrap="square" anchor="ctr"/>
          <a:lstStyle/>
          <a:p>
            <a:endParaRPr lang="en-US" dirty="0"/>
          </a:p>
        </p:txBody>
      </p:sp>
      <p:sp>
        <p:nvSpPr>
          <p:cNvPr id="55318" name="Rectangle 6"/>
          <p:cNvSpPr>
            <a:spLocks noChangeArrowheads="1"/>
          </p:cNvSpPr>
          <p:nvPr/>
        </p:nvSpPr>
        <p:spPr bwMode="auto">
          <a:xfrm>
            <a:off x="3542838" y="2271712"/>
            <a:ext cx="1462088" cy="6524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p>
            <a:pPr algn="ctr"/>
            <a:r>
              <a:rPr lang="en-US" sz="1000" b="1" dirty="0">
                <a:solidFill>
                  <a:schemeClr val="bg1"/>
                </a:solidFill>
                <a:ea typeface="ヒラギノ角ゴ Pro W3"/>
                <a:cs typeface="ヒラギノ角ゴ Pro W3"/>
              </a:rPr>
              <a:t>Advanced Cost Accounting</a:t>
            </a:r>
          </a:p>
        </p:txBody>
      </p:sp>
      <p:sp>
        <p:nvSpPr>
          <p:cNvPr id="55319" name="Title 2"/>
          <p:cNvSpPr>
            <a:spLocks noGrp="1"/>
          </p:cNvSpPr>
          <p:nvPr>
            <p:ph type="title"/>
          </p:nvPr>
        </p:nvSpPr>
        <p:spPr/>
        <p:txBody>
          <a:bodyPr wrap="square"/>
          <a:lstStyle/>
          <a:p>
            <a:r>
              <a:rPr lang="en-US" dirty="0" smtClean="0">
                <a:ea typeface="ＭＳ Ｐゴシック" pitchFamily="34" charset="-128"/>
              </a:rPr>
              <a:t>Diagram</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wrap="square"/>
          <a:lstStyle/>
          <a:p>
            <a:r>
              <a:rPr lang="en-US" dirty="0" smtClean="0"/>
              <a:t>Compatibility </a:t>
            </a:r>
            <a:r>
              <a:rPr lang="en-US" dirty="0"/>
              <a:t>Issues</a:t>
            </a:r>
            <a:endParaRPr lang="en-US" dirty="0" smtClean="0">
              <a:ea typeface="ＭＳ Ｐゴシック" pitchFamily="34" charset="-128"/>
            </a:endParaRPr>
          </a:p>
        </p:txBody>
      </p:sp>
      <p:sp>
        <p:nvSpPr>
          <p:cNvPr id="9219" name="Text Placeholder 1"/>
          <p:cNvSpPr>
            <a:spLocks noGrp="1"/>
          </p:cNvSpPr>
          <p:nvPr>
            <p:ph idx="1"/>
          </p:nvPr>
        </p:nvSpPr>
        <p:spPr/>
        <p:txBody>
          <a:bodyPr wrap="square"/>
          <a:lstStyle/>
          <a:p>
            <a:pPr marL="0" indent="0">
              <a:buNone/>
            </a:pPr>
            <a:r>
              <a:rPr lang="en-US" dirty="0"/>
              <a:t>PowerPoint 2010 contains new filters and styles that are not supported on older versions of </a:t>
            </a:r>
            <a:r>
              <a:rPr lang="en-US" dirty="0" smtClean="0"/>
              <a:t>PowerPoint, </a:t>
            </a:r>
            <a:r>
              <a:rPr lang="en-US" dirty="0"/>
              <a:t>such </a:t>
            </a:r>
            <a:r>
              <a:rPr lang="en-US" dirty="0" smtClean="0"/>
              <a:t>as– </a:t>
            </a:r>
            <a:r>
              <a:rPr lang="en-US" dirty="0"/>
              <a:t>bevel, reflection, glow, </a:t>
            </a:r>
            <a:r>
              <a:rPr lang="en-US" dirty="0" smtClean="0"/>
              <a:t>multi-color gradient, </a:t>
            </a:r>
            <a:r>
              <a:rPr lang="en-US" dirty="0"/>
              <a:t>etc. When an older version of PowerPoint opens a presentation that </a:t>
            </a:r>
            <a:r>
              <a:rPr lang="en-US" dirty="0" smtClean="0"/>
              <a:t>uses </a:t>
            </a:r>
            <a:r>
              <a:rPr lang="en-US" dirty="0"/>
              <a:t>such filters/styles, it will not recognize it, and will convert it to an image. Content grouped to a beveled </a:t>
            </a:r>
            <a:r>
              <a:rPr lang="en-US" dirty="0" smtClean="0"/>
              <a:t>shape </a:t>
            </a:r>
            <a:r>
              <a:rPr lang="en-US" dirty="0"/>
              <a:t>will be merged together and turned into a single image/picture that can no longer be modified. Text </a:t>
            </a:r>
            <a:r>
              <a:rPr lang="en-US" dirty="0" smtClean="0"/>
              <a:t>that uses beveled treatments </a:t>
            </a:r>
            <a:r>
              <a:rPr lang="en-US" dirty="0"/>
              <a:t>will also be turned </a:t>
            </a:r>
            <a:r>
              <a:rPr lang="en-US" dirty="0" smtClean="0"/>
              <a:t>into </a:t>
            </a:r>
            <a:r>
              <a:rPr lang="en-US" dirty="0"/>
              <a:t>images and </a:t>
            </a:r>
            <a:r>
              <a:rPr lang="en-US" dirty="0" smtClean="0"/>
              <a:t>lose </a:t>
            </a:r>
            <a:r>
              <a:rPr lang="en-US" dirty="0"/>
              <a:t>all their editable characteristics.</a:t>
            </a:r>
          </a:p>
          <a:p>
            <a:pPr marL="0" indent="0">
              <a:buNone/>
            </a:pPr>
            <a:r>
              <a:rPr lang="en-US" dirty="0"/>
              <a:t>To avoid such problems, PPT 2010 users should always create a separate </a:t>
            </a:r>
            <a:r>
              <a:rPr lang="en-US" dirty="0" smtClean="0"/>
              <a:t>box </a:t>
            </a:r>
            <a:r>
              <a:rPr lang="en-US" dirty="0"/>
              <a:t>for content, and </a:t>
            </a:r>
            <a:r>
              <a:rPr lang="en-US" dirty="0">
                <a:solidFill>
                  <a:schemeClr val="tx2"/>
                </a:solidFill>
              </a:rPr>
              <a:t>not group </a:t>
            </a:r>
            <a:r>
              <a:rPr lang="en-US" dirty="0"/>
              <a:t>them with the shapes behind it.</a:t>
            </a:r>
          </a:p>
          <a:p>
            <a:pPr marL="0" indent="0">
              <a:spcBef>
                <a:spcPts val="1200"/>
              </a:spcBef>
              <a:buNone/>
            </a:pPr>
            <a:r>
              <a:rPr lang="en-US" dirty="0">
                <a:ea typeface="ヒラギノ角ゴ Pro W3"/>
                <a:cs typeface="ヒラギノ角ゴ Pro W3"/>
              </a:rPr>
              <a:t>If you are having compatibility issues, go to the link below and download the </a:t>
            </a:r>
            <a:r>
              <a:rPr lang="en-US" i="1" dirty="0">
                <a:ea typeface="ヒラギノ角ゴ Pro W3"/>
                <a:cs typeface="ヒラギノ角ゴ Pro W3"/>
              </a:rPr>
              <a:t>Compatibility Pack from Microsoft.</a:t>
            </a:r>
            <a:r>
              <a:rPr lang="en-US" dirty="0">
                <a:solidFill>
                  <a:srgbClr val="FF0000"/>
                </a:solidFill>
                <a:ea typeface="ヒラギノ角ゴ Pro W3"/>
                <a:cs typeface="ヒラギノ角ゴ Pro W3"/>
              </a:rPr>
              <a:t/>
            </a:r>
            <a:br>
              <a:rPr lang="en-US" dirty="0">
                <a:solidFill>
                  <a:srgbClr val="FF0000"/>
                </a:solidFill>
                <a:ea typeface="ヒラギノ角ゴ Pro W3"/>
                <a:cs typeface="ヒラギノ角ゴ Pro W3"/>
              </a:rPr>
            </a:br>
            <a:r>
              <a:rPr lang="en-US" dirty="0">
                <a:ea typeface="ヒラギノ角ゴ Pro W3"/>
                <a:cs typeface="ヒラギノ角ゴ Pro W3"/>
                <a:hlinkClick r:id="rId2"/>
              </a:rPr>
              <a:t>microsoft.com/downloads/en/details.aspx?FamilyId=941b3470-3ae9-4aee-8f43-c6bb74cd1466&amp;displaylang=en</a:t>
            </a:r>
            <a:endParaRPr lang="en-US" dirty="0">
              <a:ea typeface="ヒラギノ角ゴ Pro W3"/>
              <a:cs typeface="ヒラギノ角ゴ Pro W3"/>
            </a:endParaRPr>
          </a:p>
          <a:p>
            <a:pPr marL="0" indent="0">
              <a:spcBef>
                <a:spcPts val="1200"/>
              </a:spcBef>
              <a:buNone/>
            </a:pPr>
            <a:r>
              <a:rPr lang="en-US" dirty="0">
                <a:ea typeface="ヒラギノ角ゴ Pro W3"/>
                <a:cs typeface="ヒラギノ角ゴ Pro W3"/>
              </a:rPr>
              <a:t>When creating a new presentation, always start with a new template from the server. Reusing old presentations will spread problems. Updated template and images can be downloaded at </a:t>
            </a:r>
            <a:r>
              <a:rPr lang="en-US" dirty="0">
                <a:ea typeface="ＭＳ Ｐゴシック" pitchFamily="34" charset="-128"/>
                <a:cs typeface="Arial" pitchFamily="34" charset="0"/>
              </a:rPr>
              <a:t>the corporate branding site: </a:t>
            </a:r>
            <a:r>
              <a:rPr lang="en-US" dirty="0">
                <a:ea typeface="ＭＳ Ｐゴシック" pitchFamily="34" charset="-128"/>
                <a:cs typeface="Arial" pitchFamily="34" charset="0"/>
                <a:hlinkClick r:id="rId3"/>
              </a:rPr>
              <a:t>my.oracle.com/site/mktg/creative/creative</a:t>
            </a:r>
            <a:endParaRPr lang="en-US" dirty="0">
              <a:ea typeface="ＭＳ Ｐゴシック" pitchFamily="34" charset="-128"/>
              <a:cs typeface="Arial" pitchFamily="34" charset="0"/>
            </a:endParaRPr>
          </a:p>
        </p:txBody>
      </p:sp>
    </p:spTree>
    <p:extLst>
      <p:ext uri="{BB962C8B-B14F-4D97-AF65-F5344CB8AC3E}">
        <p14:creationId xmlns:p14="http://schemas.microsoft.com/office/powerpoint/2010/main" val="84404270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blackWhite">
          <a:xfrm>
            <a:off x="6180138" y="1065213"/>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lstStyle/>
          <a:p>
            <a:pPr marL="171450" indent="-171450">
              <a:spcAft>
                <a:spcPts val="600"/>
              </a:spcAft>
              <a:buClr>
                <a:schemeClr val="tx2"/>
              </a:buClr>
            </a:pPr>
            <a:r>
              <a:rPr lang="en-US" sz="1200" dirty="0">
                <a:solidFill>
                  <a:schemeClr val="accent2"/>
                </a:solidFill>
                <a:ea typeface="ヒラギノ角ゴ Pro W3"/>
                <a:cs typeface="ヒラギノ角ゴ Pro W3"/>
              </a:rPr>
              <a:t>1.	</a:t>
            </a:r>
            <a:r>
              <a:rPr lang="en-US" sz="1200" dirty="0">
                <a:ea typeface="ヒラギノ角ゴ Pro W3"/>
                <a:cs typeface="ヒラギノ角ゴ Pro W3"/>
              </a:rPr>
              <a:t>Content</a:t>
            </a:r>
          </a:p>
        </p:txBody>
      </p:sp>
      <p:sp>
        <p:nvSpPr>
          <p:cNvPr id="56323" name="Rectangle 20"/>
          <p:cNvSpPr>
            <a:spLocks noChangeArrowheads="1"/>
          </p:cNvSpPr>
          <p:nvPr/>
        </p:nvSpPr>
        <p:spPr bwMode="blackWhite">
          <a:xfrm>
            <a:off x="6180138" y="2006600"/>
            <a:ext cx="16002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lstStyle/>
          <a:p>
            <a:pPr marL="171450" indent="-171450">
              <a:spcAft>
                <a:spcPts val="600"/>
              </a:spcAft>
              <a:buClr>
                <a:schemeClr val="tx2"/>
              </a:buClr>
            </a:pPr>
            <a:r>
              <a:rPr lang="en-US" sz="1200" dirty="0">
                <a:solidFill>
                  <a:schemeClr val="accent2"/>
                </a:solidFill>
                <a:ea typeface="ヒラギノ角ゴ Pro W3"/>
                <a:cs typeface="ヒラギノ角ゴ Pro W3"/>
              </a:rPr>
              <a:t>2.	</a:t>
            </a:r>
            <a:r>
              <a:rPr lang="en-US" sz="1200" dirty="0">
                <a:ea typeface="ヒラギノ角ゴ Pro W3"/>
                <a:cs typeface="ヒラギノ角ゴ Pro W3"/>
              </a:rPr>
              <a:t>Content</a:t>
            </a:r>
          </a:p>
        </p:txBody>
      </p:sp>
      <p:sp>
        <p:nvSpPr>
          <p:cNvPr id="56324" name="Rectangle 20"/>
          <p:cNvSpPr>
            <a:spLocks noChangeArrowheads="1"/>
          </p:cNvSpPr>
          <p:nvPr/>
        </p:nvSpPr>
        <p:spPr bwMode="blackWhite">
          <a:xfrm>
            <a:off x="6180138" y="2946400"/>
            <a:ext cx="16002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lstStyle/>
          <a:p>
            <a:pPr marL="171450" indent="-171450">
              <a:spcAft>
                <a:spcPts val="600"/>
              </a:spcAft>
              <a:buClr>
                <a:schemeClr val="tx2"/>
              </a:buClr>
            </a:pPr>
            <a:r>
              <a:rPr lang="en-US" sz="1200" dirty="0">
                <a:solidFill>
                  <a:schemeClr val="accent2"/>
                </a:solidFill>
                <a:ea typeface="ヒラギノ角ゴ Pro W3"/>
                <a:cs typeface="ヒラギノ角ゴ Pro W3"/>
              </a:rPr>
              <a:t>3.</a:t>
            </a:r>
            <a:r>
              <a:rPr lang="en-US" sz="1200" dirty="0">
                <a:solidFill>
                  <a:schemeClr val="bg2"/>
                </a:solidFill>
                <a:ea typeface="ヒラギノ角ゴ Pro W3"/>
                <a:cs typeface="ヒラギノ角ゴ Pro W3"/>
              </a:rPr>
              <a:t>	</a:t>
            </a:r>
            <a:r>
              <a:rPr lang="en-US" sz="1200" dirty="0">
                <a:ea typeface="ヒラギノ角ゴ Pro W3"/>
                <a:cs typeface="ヒラギノ角ゴ Pro W3"/>
              </a:rPr>
              <a:t>Content</a:t>
            </a:r>
          </a:p>
        </p:txBody>
      </p:sp>
      <p:sp>
        <p:nvSpPr>
          <p:cNvPr id="56325" name="Rectangle 20"/>
          <p:cNvSpPr>
            <a:spLocks noChangeArrowheads="1"/>
          </p:cNvSpPr>
          <p:nvPr/>
        </p:nvSpPr>
        <p:spPr bwMode="blackWhite">
          <a:xfrm>
            <a:off x="6180138" y="3887788"/>
            <a:ext cx="16002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1440" bIns="91440"/>
          <a:lstStyle/>
          <a:p>
            <a:pPr marL="171450" indent="-171450">
              <a:spcAft>
                <a:spcPts val="600"/>
              </a:spcAft>
              <a:buClr>
                <a:schemeClr val="tx2"/>
              </a:buClr>
            </a:pPr>
            <a:r>
              <a:rPr lang="en-US" sz="1200" dirty="0">
                <a:solidFill>
                  <a:schemeClr val="accent2"/>
                </a:solidFill>
                <a:ea typeface="ヒラギノ角ゴ Pro W3"/>
                <a:cs typeface="ヒラギノ角ゴ Pro W3"/>
              </a:rPr>
              <a:t>4.</a:t>
            </a:r>
            <a:r>
              <a:rPr lang="en-US" sz="1200" dirty="0">
                <a:ea typeface="ヒラギノ角ゴ Pro W3"/>
                <a:cs typeface="ヒラギノ角ゴ Pro W3"/>
              </a:rPr>
              <a:t>	Content</a:t>
            </a:r>
          </a:p>
        </p:txBody>
      </p:sp>
      <p:pic>
        <p:nvPicPr>
          <p:cNvPr id="56326" name="Picture 1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955675"/>
            <a:ext cx="5399088"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itle 1"/>
          <p:cNvSpPr>
            <a:spLocks noGrp="1"/>
          </p:cNvSpPr>
          <p:nvPr>
            <p:ph type="title"/>
          </p:nvPr>
        </p:nvSpPr>
        <p:spPr/>
        <p:txBody>
          <a:bodyPr wrap="square"/>
          <a:lstStyle/>
          <a:p>
            <a:r>
              <a:rPr lang="en-US" dirty="0" smtClean="0">
                <a:ea typeface="ＭＳ Ｐゴシック" pitchFamily="34" charset="-128"/>
              </a:rPr>
              <a:t>Diagram</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82325" y="2560176"/>
            <a:ext cx="8085138" cy="1588"/>
          </a:xfrm>
          <a:prstGeom prst="line">
            <a:avLst/>
          </a:prstGeom>
          <a:ln w="889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bwMode="auto">
          <a:xfrm>
            <a:off x="1350675" y="1826751"/>
            <a:ext cx="0" cy="61912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7" name="Straight Connector 6"/>
          <p:cNvCxnSpPr/>
          <p:nvPr/>
        </p:nvCxnSpPr>
        <p:spPr bwMode="auto">
          <a:xfrm>
            <a:off x="3514438" y="1882314"/>
            <a:ext cx="0" cy="617537"/>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9" name="Straight Connector 8"/>
          <p:cNvCxnSpPr/>
          <p:nvPr/>
        </p:nvCxnSpPr>
        <p:spPr bwMode="auto">
          <a:xfrm>
            <a:off x="5690900" y="1826751"/>
            <a:ext cx="0" cy="61912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1" name="Straight Connector 10"/>
          <p:cNvCxnSpPr/>
          <p:nvPr/>
        </p:nvCxnSpPr>
        <p:spPr bwMode="auto">
          <a:xfrm>
            <a:off x="7880063" y="1826751"/>
            <a:ext cx="0" cy="619125"/>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p:nvCxnSpPr>
        <p:spPr bwMode="auto">
          <a:xfrm>
            <a:off x="1350675" y="2539539"/>
            <a:ext cx="0" cy="62071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3514438" y="2563351"/>
            <a:ext cx="0" cy="620713"/>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p:nvCxnSpPr>
        <p:spPr bwMode="auto">
          <a:xfrm>
            <a:off x="5690900" y="2539539"/>
            <a:ext cx="0" cy="62071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p:nvCxnSpPr>
        <p:spPr bwMode="auto">
          <a:xfrm>
            <a:off x="7880063" y="2539539"/>
            <a:ext cx="0" cy="620712"/>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64" name="TextBox 63"/>
          <p:cNvSpPr txBox="1"/>
          <p:nvPr/>
        </p:nvSpPr>
        <p:spPr bwMode="auto">
          <a:xfrm>
            <a:off x="568038" y="1212389"/>
            <a:ext cx="1563687"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52" name="TextBox 51"/>
          <p:cNvSpPr txBox="1">
            <a:spLocks noChangeArrowheads="1"/>
          </p:cNvSpPr>
          <p:nvPr/>
        </p:nvSpPr>
        <p:spPr bwMode="auto">
          <a:xfrm>
            <a:off x="1117313" y="2415714"/>
            <a:ext cx="465137" cy="180975"/>
          </a:xfrm>
          <a:prstGeom prst="rect">
            <a:avLst/>
          </a:prstGeom>
          <a:solidFill>
            <a:srgbClr val="FF0000"/>
          </a:solidFill>
          <a:ln>
            <a:noFill/>
          </a:ln>
          <a:effectLst>
            <a:outerShdw blurRad="38100" dist="25401"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ctr" eaLnBrk="1" hangingPunct="1">
              <a:defRPr/>
            </a:pPr>
            <a:r>
              <a:rPr lang="en-US" sz="1000" b="1" dirty="0" smtClean="0">
                <a:solidFill>
                  <a:schemeClr val="bg1"/>
                </a:solidFill>
                <a:cs typeface="Arial" charset="0"/>
              </a:rPr>
              <a:t>2008</a:t>
            </a:r>
          </a:p>
        </p:txBody>
      </p:sp>
      <p:sp>
        <p:nvSpPr>
          <p:cNvPr id="56" name="TextBox 55"/>
          <p:cNvSpPr txBox="1">
            <a:spLocks noChangeArrowheads="1"/>
          </p:cNvSpPr>
          <p:nvPr/>
        </p:nvSpPr>
        <p:spPr bwMode="auto">
          <a:xfrm>
            <a:off x="3279630" y="2415714"/>
            <a:ext cx="466725" cy="180975"/>
          </a:xfrm>
          <a:prstGeom prst="rect">
            <a:avLst/>
          </a:prstGeom>
          <a:solidFill>
            <a:srgbClr val="FF0000"/>
          </a:solidFill>
          <a:ln>
            <a:noFill/>
          </a:ln>
          <a:effectLst>
            <a:outerShdw blurRad="38100" dist="25401"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ctr" eaLnBrk="1" hangingPunct="1">
              <a:defRPr/>
            </a:pPr>
            <a:r>
              <a:rPr lang="en-US" sz="1000" b="1" dirty="0" smtClean="0">
                <a:solidFill>
                  <a:schemeClr val="bg1"/>
                </a:solidFill>
                <a:cs typeface="Arial" charset="0"/>
              </a:rPr>
              <a:t>2009</a:t>
            </a:r>
          </a:p>
        </p:txBody>
      </p:sp>
      <p:sp>
        <p:nvSpPr>
          <p:cNvPr id="57" name="TextBox 56"/>
          <p:cNvSpPr txBox="1">
            <a:spLocks noChangeArrowheads="1"/>
          </p:cNvSpPr>
          <p:nvPr/>
        </p:nvSpPr>
        <p:spPr bwMode="auto">
          <a:xfrm>
            <a:off x="5457538" y="2422064"/>
            <a:ext cx="465137" cy="180975"/>
          </a:xfrm>
          <a:prstGeom prst="rect">
            <a:avLst/>
          </a:prstGeom>
          <a:solidFill>
            <a:srgbClr val="FF0000"/>
          </a:solidFill>
          <a:ln>
            <a:noFill/>
          </a:ln>
          <a:effectLst>
            <a:outerShdw blurRad="38100" dist="25401"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ctr" eaLnBrk="1" hangingPunct="1">
              <a:defRPr/>
            </a:pPr>
            <a:r>
              <a:rPr lang="en-US" sz="1000" b="1" dirty="0" smtClean="0">
                <a:solidFill>
                  <a:schemeClr val="bg1"/>
                </a:solidFill>
                <a:cs typeface="Arial" charset="0"/>
              </a:rPr>
              <a:t>2010</a:t>
            </a:r>
          </a:p>
        </p:txBody>
      </p:sp>
      <p:sp>
        <p:nvSpPr>
          <p:cNvPr id="58" name="TextBox 57"/>
          <p:cNvSpPr txBox="1">
            <a:spLocks noChangeArrowheads="1"/>
          </p:cNvSpPr>
          <p:nvPr/>
        </p:nvSpPr>
        <p:spPr bwMode="auto">
          <a:xfrm>
            <a:off x="7642023" y="2415714"/>
            <a:ext cx="466725" cy="193675"/>
          </a:xfrm>
          <a:prstGeom prst="rect">
            <a:avLst/>
          </a:prstGeom>
          <a:solidFill>
            <a:srgbClr val="FF0000"/>
          </a:solidFill>
          <a:ln>
            <a:noFill/>
          </a:ln>
          <a:effectLst>
            <a:outerShdw blurRad="38100" dist="25401"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nchor="ctr"/>
          <a:lstStyle>
            <a:lvl1pPr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algn="ctr" eaLnBrk="1" hangingPunct="1">
              <a:defRPr/>
            </a:pPr>
            <a:r>
              <a:rPr lang="en-US" sz="1000" b="1" dirty="0" smtClean="0">
                <a:solidFill>
                  <a:schemeClr val="bg1"/>
                </a:solidFill>
                <a:cs typeface="Arial" charset="0"/>
              </a:rPr>
              <a:t>2011</a:t>
            </a:r>
          </a:p>
        </p:txBody>
      </p:sp>
      <p:sp>
        <p:nvSpPr>
          <p:cNvPr id="24" name="TextBox 23"/>
          <p:cNvSpPr txBox="1"/>
          <p:nvPr/>
        </p:nvSpPr>
        <p:spPr bwMode="auto">
          <a:xfrm>
            <a:off x="2731800" y="1212389"/>
            <a:ext cx="1563688"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25" name="TextBox 24"/>
          <p:cNvSpPr txBox="1"/>
          <p:nvPr/>
        </p:nvSpPr>
        <p:spPr bwMode="auto">
          <a:xfrm>
            <a:off x="4908263" y="1212389"/>
            <a:ext cx="1563687"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26" name="TextBox 25"/>
          <p:cNvSpPr txBox="1"/>
          <p:nvPr/>
        </p:nvSpPr>
        <p:spPr bwMode="auto">
          <a:xfrm>
            <a:off x="7097425" y="1212389"/>
            <a:ext cx="1563688"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27" name="TextBox 26"/>
          <p:cNvSpPr txBox="1"/>
          <p:nvPr/>
        </p:nvSpPr>
        <p:spPr bwMode="auto">
          <a:xfrm>
            <a:off x="568038" y="3123739"/>
            <a:ext cx="1563687"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28" name="TextBox 27"/>
          <p:cNvSpPr txBox="1"/>
          <p:nvPr/>
        </p:nvSpPr>
        <p:spPr bwMode="auto">
          <a:xfrm>
            <a:off x="2731800" y="3123739"/>
            <a:ext cx="1563688"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29" name="TextBox 28"/>
          <p:cNvSpPr txBox="1"/>
          <p:nvPr/>
        </p:nvSpPr>
        <p:spPr bwMode="auto">
          <a:xfrm>
            <a:off x="4908263" y="3123739"/>
            <a:ext cx="1563687"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30" name="TextBox 29"/>
          <p:cNvSpPr txBox="1"/>
          <p:nvPr/>
        </p:nvSpPr>
        <p:spPr bwMode="auto">
          <a:xfrm>
            <a:off x="7097425" y="3123739"/>
            <a:ext cx="1563688" cy="730250"/>
          </a:xfrm>
          <a:prstGeom prst="rect">
            <a:avLst/>
          </a:prstGeom>
          <a:gradFill flip="none" rotWithShape="1">
            <a:gsLst>
              <a:gs pos="0">
                <a:schemeClr val="bg1">
                  <a:lumMod val="90000"/>
                </a:schemeClr>
              </a:gs>
              <a:gs pos="100000">
                <a:schemeClr val="bg1">
                  <a:lumMod val="95000"/>
                  <a:shade val="100000"/>
                  <a:satMod val="115000"/>
                </a:schemeClr>
              </a:gs>
            </a:gsLst>
            <a:lin ang="16200000" scaled="1"/>
            <a:tileRect/>
          </a:gradFill>
          <a:ln w="9525">
            <a:solidFill>
              <a:schemeClr val="bg1">
                <a:lumMod val="75000"/>
              </a:schemeClr>
            </a:solidFill>
            <a:miter lim="800000"/>
            <a:headEnd/>
            <a:tailEnd/>
          </a:ln>
          <a:extLst/>
        </p:spPr>
        <p:txBody>
          <a:bodyPr wrap="square" lIns="45720" rIns="45720"/>
          <a:lstStyle>
            <a:lvl1pPr marL="57150" indent="-57150" eaLnBrk="0" hangingPunct="0">
              <a:defRPr sz="2000">
                <a:solidFill>
                  <a:schemeClr val="tx1"/>
                </a:solidFill>
                <a:latin typeface="Arial" charset="0"/>
                <a:ea typeface="ＭＳ Ｐゴシック" pitchFamily="16" charset="-128"/>
              </a:defRPr>
            </a:lvl1pPr>
            <a:lvl2pPr marL="37931725" indent="-37474525" eaLnBrk="0" hangingPunct="0">
              <a:defRPr sz="2000">
                <a:solidFill>
                  <a:schemeClr val="tx1"/>
                </a:solidFill>
                <a:latin typeface="Arial" charset="0"/>
                <a:ea typeface="ＭＳ Ｐゴシック" pitchFamily="16" charset="-128"/>
              </a:defRPr>
            </a:lvl2pPr>
            <a:lvl3pPr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marL="37988875" indent="-50787300" eaLnBrk="0" hangingPunct="0">
              <a:defRPr sz="2000">
                <a:solidFill>
                  <a:schemeClr val="tx1"/>
                </a:solidFill>
                <a:latin typeface="Arial" charset="0"/>
                <a:ea typeface="ＭＳ Ｐゴシック" pitchFamily="16" charset="-128"/>
              </a:defRPr>
            </a:lvl5pPr>
            <a:lvl6pPr marL="384460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6pPr>
            <a:lvl7pPr marL="389032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7pPr>
            <a:lvl8pPr marL="393604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8pPr>
            <a:lvl9pPr marL="39817675" indent="-50787300" algn="ctr" eaLnBrk="0" fontAlgn="base" hangingPunct="0">
              <a:lnSpc>
                <a:spcPct val="90000"/>
              </a:lnSpc>
              <a:spcBef>
                <a:spcPct val="50000"/>
              </a:spcBef>
              <a:spcAft>
                <a:spcPct val="0"/>
              </a:spcAft>
              <a:buClr>
                <a:schemeClr val="accent1"/>
              </a:buClr>
              <a:defRPr sz="2000">
                <a:solidFill>
                  <a:schemeClr val="tx1"/>
                </a:solidFill>
                <a:latin typeface="Arial" charset="0"/>
                <a:ea typeface="ＭＳ Ｐゴシック" pitchFamily="16" charset="-128"/>
              </a:defRPr>
            </a:lvl9pPr>
          </a:lstStyle>
          <a:p>
            <a:pPr eaLnBrk="1" hangingPunct="1">
              <a:buClr>
                <a:srgbClr val="F20000"/>
              </a:buClr>
              <a:defRPr/>
            </a:pPr>
            <a:r>
              <a:rPr lang="en-US" sz="1100" dirty="0" smtClean="0">
                <a:cs typeface="Arial" charset="0"/>
              </a:rPr>
              <a:t>Content</a:t>
            </a:r>
          </a:p>
          <a:p>
            <a:pPr marL="112713" indent="-112713" eaLnBrk="1" hangingPunct="1">
              <a:buClr>
                <a:srgbClr val="F20000"/>
              </a:buClr>
              <a:buFont typeface="Arial" charset="0"/>
              <a:buChar char="•"/>
              <a:defRPr/>
            </a:pPr>
            <a:r>
              <a:rPr lang="en-US" sz="900" dirty="0" smtClean="0">
                <a:cs typeface="Arial" charset="0"/>
              </a:rPr>
              <a:t>Content</a:t>
            </a:r>
          </a:p>
        </p:txBody>
      </p:sp>
      <p:sp>
        <p:nvSpPr>
          <p:cNvPr id="57367" name="Title 1"/>
          <p:cNvSpPr>
            <a:spLocks noGrp="1"/>
          </p:cNvSpPr>
          <p:nvPr>
            <p:ph type="title"/>
          </p:nvPr>
        </p:nvSpPr>
        <p:spPr/>
        <p:txBody>
          <a:bodyPr wrap="square"/>
          <a:lstStyle/>
          <a:p>
            <a:r>
              <a:rPr lang="en-US" dirty="0" smtClean="0">
                <a:ea typeface="ＭＳ Ｐゴシック" pitchFamily="34" charset="-128"/>
              </a:rPr>
              <a:t>Timeline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
          <p:cNvSpPr>
            <a:spLocks noChangeArrowheads="1"/>
          </p:cNvSpPr>
          <p:nvPr/>
        </p:nvSpPr>
        <p:spPr bwMode="auto">
          <a:xfrm>
            <a:off x="7886700" y="4495800"/>
            <a:ext cx="971550" cy="381000"/>
          </a:xfrm>
          <a:prstGeom prst="rect">
            <a:avLst/>
          </a:prstGeom>
          <a:noFill/>
          <a:ln w="3175" cmpd="sng">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34264" tIns="17131" rIns="34264" bIns="17131" anchor="ctr">
            <a:noAutofit/>
          </a:bodyPr>
          <a:lstStyle/>
          <a:p>
            <a:pPr algn="ctr" eaLnBrk="0" hangingPunct="0">
              <a:defRPr/>
            </a:pPr>
            <a:r>
              <a:rPr lang="en-US" sz="900" dirty="0" smtClean="0">
                <a:solidFill>
                  <a:schemeClr val="bg2">
                    <a:lumMod val="50000"/>
                  </a:schemeClr>
                </a:solidFill>
                <a:ea typeface="ヒラギノ角ゴ Pro W3" charset="-128"/>
                <a:cs typeface="+mn-cs"/>
              </a:rPr>
              <a:t>LOGO</a:t>
            </a:r>
            <a:endParaRPr lang="en-US" sz="900" dirty="0">
              <a:solidFill>
                <a:schemeClr val="bg2">
                  <a:lumMod val="50000"/>
                </a:schemeClr>
              </a:solidFill>
              <a:ea typeface="ヒラギノ角ゴ Pro W3" charset="-128"/>
              <a:cs typeface="+mn-cs"/>
            </a:endParaRPr>
          </a:p>
        </p:txBody>
      </p:sp>
      <p:sp>
        <p:nvSpPr>
          <p:cNvPr id="58371" name="Text Box 8"/>
          <p:cNvSpPr txBox="1">
            <a:spLocks noChangeArrowheads="1"/>
          </p:cNvSpPr>
          <p:nvPr/>
        </p:nvSpPr>
        <p:spPr bwMode="auto">
          <a:xfrm>
            <a:off x="7888690" y="4256088"/>
            <a:ext cx="96500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17563" eaLnBrk="0" hangingPunct="0">
              <a:defRPr sz="700">
                <a:solidFill>
                  <a:schemeClr val="tx1"/>
                </a:solidFill>
                <a:latin typeface="Arial" pitchFamily="34" charset="0"/>
                <a:ea typeface="ＭＳ Ｐゴシック" pitchFamily="34" charset="-128"/>
              </a:defRPr>
            </a:lvl1pPr>
            <a:lvl2pPr marL="742950" indent="-285750" defTabSz="817563" eaLnBrk="0" hangingPunct="0">
              <a:defRPr sz="700">
                <a:solidFill>
                  <a:schemeClr val="tx1"/>
                </a:solidFill>
                <a:latin typeface="Arial" pitchFamily="34" charset="0"/>
                <a:ea typeface="ＭＳ Ｐゴシック" pitchFamily="34" charset="-128"/>
              </a:defRPr>
            </a:lvl2pPr>
            <a:lvl3pPr marL="1143000" indent="-228600" defTabSz="817563" eaLnBrk="0" hangingPunct="0">
              <a:defRPr sz="700">
                <a:solidFill>
                  <a:schemeClr val="tx1"/>
                </a:solidFill>
                <a:latin typeface="Arial" pitchFamily="34" charset="0"/>
                <a:ea typeface="ＭＳ Ｐゴシック" pitchFamily="34" charset="-128"/>
              </a:defRPr>
            </a:lvl3pPr>
            <a:lvl4pPr marL="1600200" indent="-228600" defTabSz="817563" eaLnBrk="0" hangingPunct="0">
              <a:defRPr sz="700">
                <a:solidFill>
                  <a:schemeClr val="tx1"/>
                </a:solidFill>
                <a:latin typeface="Arial" pitchFamily="34" charset="0"/>
                <a:ea typeface="ＭＳ Ｐゴシック" pitchFamily="34" charset="-128"/>
              </a:defRPr>
            </a:lvl4pPr>
            <a:lvl5pPr marL="2057400" indent="-228600" defTabSz="817563" eaLnBrk="0" hangingPunct="0">
              <a:defRPr sz="700">
                <a:solidFill>
                  <a:schemeClr val="tx1"/>
                </a:solidFill>
                <a:latin typeface="Arial" pitchFamily="34" charset="0"/>
                <a:ea typeface="ＭＳ Ｐゴシック" pitchFamily="34" charset="-128"/>
              </a:defRPr>
            </a:lvl5pPr>
            <a:lvl6pPr marL="2514600" indent="-228600" defTabSz="817563"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defTabSz="817563"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defTabSz="817563"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defTabSz="817563"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a:r>
              <a:rPr lang="en-US" sz="1100" dirty="0"/>
              <a:t>Presenting with</a:t>
            </a:r>
            <a:endParaRPr lang="en-US" sz="1100" dirty="0">
              <a:solidFill>
                <a:srgbClr val="B3B3B3"/>
              </a:solidFill>
            </a:endParaRPr>
          </a:p>
        </p:txBody>
      </p:sp>
      <p:sp>
        <p:nvSpPr>
          <p:cNvPr id="58372" name="Title 5"/>
          <p:cNvSpPr>
            <a:spLocks noGrp="1"/>
          </p:cNvSpPr>
          <p:nvPr>
            <p:ph type="ctrTitle"/>
          </p:nvPr>
        </p:nvSpPr>
        <p:spPr>
          <a:xfrm>
            <a:off x="1152525" y="3825875"/>
            <a:ext cx="6458719" cy="441325"/>
          </a:xfrm>
        </p:spPr>
        <p:txBody>
          <a:bodyPr wrap="square">
            <a:noAutofit/>
          </a:bodyPr>
          <a:lstStyle/>
          <a:p>
            <a:endParaRPr lang="en-US" dirty="0" smtClean="0">
              <a:ea typeface="ＭＳ Ｐゴシック" pitchFamily="34" charset="-128"/>
            </a:endParaRPr>
          </a:p>
        </p:txBody>
      </p:sp>
      <p:sp>
        <p:nvSpPr>
          <p:cNvPr id="58373" name="Subtitle 6"/>
          <p:cNvSpPr>
            <a:spLocks noGrp="1"/>
          </p:cNvSpPr>
          <p:nvPr>
            <p:ph type="subTitle" idx="1"/>
          </p:nvPr>
        </p:nvSpPr>
        <p:spPr>
          <a:xfrm>
            <a:off x="1152525" y="4410075"/>
            <a:ext cx="6467475" cy="533400"/>
          </a:xfrm>
        </p:spPr>
        <p:txBody>
          <a:bodyPr wrap="square">
            <a:noAutofit/>
          </a:bodyPr>
          <a:lstStyle/>
          <a:p>
            <a:pPr>
              <a:spcBef>
                <a:spcPct val="0"/>
              </a:spcBef>
              <a:buFont typeface="Arial" pitchFamily="34" charset="0"/>
              <a:buNone/>
            </a:pPr>
            <a:endParaRPr lang="en-US" dirty="0" smtClean="0">
              <a:ea typeface="ＭＳ Ｐゴシック" pitchFamily="34" charset="-128"/>
            </a:endParaRPr>
          </a:p>
        </p:txBody>
      </p:sp>
      <p:sp>
        <p:nvSpPr>
          <p:cNvPr id="7" name="Rectangle 10"/>
          <p:cNvSpPr>
            <a:spLocks noChangeArrowheads="1"/>
          </p:cNvSpPr>
          <p:nvPr/>
        </p:nvSpPr>
        <p:spPr bwMode="auto">
          <a:xfrm>
            <a:off x="7886700" y="141111"/>
            <a:ext cx="971550" cy="423334"/>
          </a:xfrm>
          <a:prstGeom prst="rect">
            <a:avLst/>
          </a:prstGeom>
          <a:noFill/>
          <a:ln w="3175" cmpd="sng">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34264" tIns="17131" rIns="34264" bIns="17131" anchor="ctr"/>
          <a:lstStyle/>
          <a:p>
            <a:pPr algn="ctr" eaLnBrk="0" hangingPunct="0">
              <a:defRPr/>
            </a:pPr>
            <a:r>
              <a:rPr lang="en-US" sz="900" dirty="0" smtClean="0">
                <a:solidFill>
                  <a:schemeClr val="bg2">
                    <a:lumMod val="50000"/>
                  </a:schemeClr>
                </a:solidFill>
                <a:ea typeface="ヒラギノ角ゴ Pro W3" charset="-128"/>
              </a:rPr>
              <a:t>ORACLE</a:t>
            </a:r>
          </a:p>
          <a:p>
            <a:pPr algn="ctr" eaLnBrk="0" hangingPunct="0">
              <a:defRPr/>
            </a:pPr>
            <a:r>
              <a:rPr lang="en-US" sz="900" dirty="0" smtClean="0">
                <a:solidFill>
                  <a:schemeClr val="bg2">
                    <a:lumMod val="50000"/>
                  </a:schemeClr>
                </a:solidFill>
                <a:ea typeface="ヒラギノ角ゴ Pro W3" charset="-128"/>
              </a:rPr>
              <a:t>PRODUCT</a:t>
            </a:r>
          </a:p>
          <a:p>
            <a:pPr algn="ctr" eaLnBrk="0" hangingPunct="0">
              <a:defRPr/>
            </a:pPr>
            <a:r>
              <a:rPr lang="en-US" sz="900" dirty="0" smtClean="0">
                <a:solidFill>
                  <a:schemeClr val="bg2">
                    <a:lumMod val="50000"/>
                  </a:schemeClr>
                </a:solidFill>
                <a:ea typeface="ヒラギノ角ゴ Pro W3" charset="-128"/>
              </a:rPr>
              <a:t>LOGO</a:t>
            </a:r>
            <a:endParaRPr lang="en-US" sz="900" dirty="0">
              <a:solidFill>
                <a:schemeClr val="bg2">
                  <a:lumMod val="50000"/>
                </a:schemeClr>
              </a:solidFill>
              <a:ea typeface="ヒラギノ角ゴ Pro W3" charset="-128"/>
            </a:endParaRPr>
          </a:p>
        </p:txBody>
      </p:sp>
      <p:pic>
        <p:nvPicPr>
          <p:cNvPr id="3" name="Picture 2" descr="OOW11_16x9_titleslide_r2.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0720"/>
            <a:ext cx="9144000" cy="2127504"/>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OW11_16x9_dividerslide_r1.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5" name="Group 4"/>
          <p:cNvGrpSpPr/>
          <p:nvPr/>
        </p:nvGrpSpPr>
        <p:grpSpPr>
          <a:xfrm>
            <a:off x="0" y="4625975"/>
            <a:ext cx="9144000" cy="171450"/>
            <a:chOff x="0" y="4625975"/>
            <a:chExt cx="9144000" cy="171450"/>
          </a:xfrm>
        </p:grpSpPr>
        <p:grpSp>
          <p:nvGrpSpPr>
            <p:cNvPr id="10" name="Group 5"/>
            <p:cNvGrpSpPr>
              <a:grpSpLocks/>
            </p:cNvGrpSpPr>
            <p:nvPr/>
          </p:nvGrpSpPr>
          <p:grpSpPr bwMode="auto">
            <a:xfrm>
              <a:off x="0" y="4629150"/>
              <a:ext cx="9144000" cy="168275"/>
              <a:chOff x="0" y="4629150"/>
              <a:chExt cx="9144000" cy="168275"/>
            </a:xfrm>
          </p:grpSpPr>
          <p:pic>
            <p:nvPicPr>
              <p:cNvPr id="13"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O_redbox_clr_rg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 name="Straight Connector 10"/>
            <p:cNvCxnSpPr/>
            <p:nvPr/>
          </p:nvCxnSpPr>
          <p:spPr>
            <a:xfrm>
              <a:off x="0" y="462597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4797425"/>
              <a:ext cx="9144000" cy="0"/>
            </a:xfrm>
            <a:prstGeom prst="line">
              <a:avLst/>
            </a:prstGeom>
            <a:ln w="63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134553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oow_cl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929" y="853944"/>
            <a:ext cx="2688216" cy="280931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6"/>
          <p:cNvSpPr txBox="1">
            <a:spLocks noChangeArrowheads="1"/>
          </p:cNvSpPr>
          <p:nvPr/>
        </p:nvSpPr>
        <p:spPr bwMode="auto">
          <a:xfrm>
            <a:off x="4129641" y="1645584"/>
            <a:ext cx="3543064" cy="977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34290" tIns="17145" rIns="34290" bIns="17145" anchor="b" anchorCtr="0">
            <a:spAutoFit/>
          </a:bodyPr>
          <a:lstStyle/>
          <a:p>
            <a:pPr algn="l" eaLnBrk="0" hangingPunct="0">
              <a:buClrTx/>
            </a:pPr>
            <a:r>
              <a:rPr lang="en-US" sz="2800" b="1" dirty="0" smtClean="0">
                <a:solidFill>
                  <a:schemeClr val="tx2"/>
                </a:solidFill>
                <a:ea typeface="ヒラギノ角ゴ Pro W3" charset="0"/>
                <a:cs typeface="ヒラギノ角ゴ Pro W3" charset="0"/>
              </a:rPr>
              <a:t>Latin America 2011</a:t>
            </a:r>
            <a:endParaRPr lang="en-US" sz="2800" dirty="0">
              <a:solidFill>
                <a:schemeClr val="tx2"/>
              </a:solidFill>
              <a:ea typeface="ヒラギノ角ゴ Pro W3" charset="0"/>
              <a:cs typeface="ヒラギノ角ゴ Pro W3" charset="0"/>
            </a:endParaRPr>
          </a:p>
          <a:p>
            <a:pPr algn="l" eaLnBrk="0" hangingPunct="0">
              <a:lnSpc>
                <a:spcPct val="130000"/>
              </a:lnSpc>
              <a:buClrTx/>
            </a:pPr>
            <a:r>
              <a:rPr lang="en-US" sz="1600" dirty="0" smtClean="0">
                <a:ea typeface="ヒラギノ角ゴ Pro W3" charset="0"/>
                <a:cs typeface="ヒラギノ角ゴ Pro W3" charset="0"/>
              </a:rPr>
              <a:t>December 6–8, 2011</a:t>
            </a:r>
            <a:r>
              <a:rPr lang="en-US" sz="1600" dirty="0" smtClean="0">
                <a:solidFill>
                  <a:schemeClr val="tx2"/>
                </a:solidFill>
                <a:ea typeface="ヒラギノ角ゴ Pro W3" charset="0"/>
                <a:cs typeface="ヒラギノ角ゴ Pro W3" charset="0"/>
              </a:rPr>
              <a:t> </a:t>
            </a:r>
            <a:r>
              <a:rPr lang="en-US" sz="2400" dirty="0" smtClean="0">
                <a:solidFill>
                  <a:schemeClr val="tx2"/>
                </a:solidFill>
                <a:ea typeface="ヒラギノ角ゴ Pro W3" charset="0"/>
                <a:cs typeface="ヒラギノ角ゴ Pro W3" charset="0"/>
              </a:rPr>
              <a:t/>
            </a:r>
            <a:br>
              <a:rPr lang="en-US" sz="2400" dirty="0" smtClean="0">
                <a:solidFill>
                  <a:schemeClr val="tx2"/>
                </a:solidFill>
                <a:ea typeface="ヒラギノ角ゴ Pro W3" charset="0"/>
                <a:cs typeface="ヒラギノ角ゴ Pro W3" charset="0"/>
              </a:rPr>
            </a:br>
            <a:endParaRPr lang="en-US" sz="1000" dirty="0">
              <a:solidFill>
                <a:schemeClr val="tx2"/>
              </a:solidFill>
              <a:ea typeface="ヒラギノ角ゴ Pro W3" charset="0"/>
              <a:cs typeface="ヒラギノ角ゴ Pro W3" charset="0"/>
            </a:endParaRPr>
          </a:p>
        </p:txBody>
      </p:sp>
      <p:sp>
        <p:nvSpPr>
          <p:cNvPr id="4" name="Rectangle 3"/>
          <p:cNvSpPr/>
          <p:nvPr/>
        </p:nvSpPr>
        <p:spPr>
          <a:xfrm>
            <a:off x="0" y="0"/>
            <a:ext cx="9144000" cy="724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sp>
        <p:nvSpPr>
          <p:cNvPr id="6" name="Text Box 6"/>
          <p:cNvSpPr txBox="1">
            <a:spLocks noChangeArrowheads="1"/>
          </p:cNvSpPr>
          <p:nvPr/>
        </p:nvSpPr>
        <p:spPr bwMode="auto">
          <a:xfrm>
            <a:off x="4129641" y="2451954"/>
            <a:ext cx="2745224" cy="102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34290" tIns="17145" rIns="34290" bIns="17145" anchor="b" anchorCtr="0">
            <a:spAutoFit/>
          </a:bodyPr>
          <a:lstStyle/>
          <a:p>
            <a:pPr algn="l" eaLnBrk="0" hangingPunct="0">
              <a:buClrTx/>
            </a:pPr>
            <a:r>
              <a:rPr lang="en-US" sz="2800" b="1" dirty="0" smtClean="0">
                <a:solidFill>
                  <a:schemeClr val="tx2"/>
                </a:solidFill>
                <a:ea typeface="ヒラギノ角ゴ Pro W3" charset="0"/>
                <a:cs typeface="ヒラギノ角ゴ Pro W3" charset="0"/>
              </a:rPr>
              <a:t>Tokyo 2012</a:t>
            </a:r>
            <a:endParaRPr lang="en-US" sz="1600" dirty="0">
              <a:solidFill>
                <a:schemeClr val="tx2"/>
              </a:solidFill>
              <a:ea typeface="ヒラギノ角ゴ Pro W3" charset="0"/>
              <a:cs typeface="ヒラギノ角ゴ Pro W3" charset="0"/>
            </a:endParaRPr>
          </a:p>
          <a:p>
            <a:pPr algn="l" eaLnBrk="0" hangingPunct="0">
              <a:lnSpc>
                <a:spcPct val="130000"/>
              </a:lnSpc>
              <a:buClrTx/>
            </a:pPr>
            <a:r>
              <a:rPr lang="en-US" sz="1600" dirty="0" smtClean="0">
                <a:ea typeface="ヒラギノ角ゴ Pro W3" charset="0"/>
                <a:cs typeface="ヒラギノ角ゴ Pro W3" charset="0"/>
              </a:rPr>
              <a:t>April </a:t>
            </a:r>
            <a:r>
              <a:rPr lang="en-US" sz="1600" dirty="0">
                <a:ea typeface="ヒラギノ角ゴ Pro W3" charset="0"/>
                <a:cs typeface="ヒラギノ角ゴ Pro W3" charset="0"/>
              </a:rPr>
              <a:t>4</a:t>
            </a:r>
            <a:r>
              <a:rPr lang="en-US" sz="1600" dirty="0" smtClean="0">
                <a:ea typeface="ヒラギノ角ゴ Pro W3" charset="0"/>
                <a:cs typeface="ヒラギノ角ゴ Pro W3" charset="0"/>
              </a:rPr>
              <a:t>–</a:t>
            </a:r>
            <a:r>
              <a:rPr lang="en-US" sz="1600" dirty="0">
                <a:ea typeface="ヒラギノ角ゴ Pro W3" charset="0"/>
                <a:cs typeface="ヒラギノ角ゴ Pro W3" charset="0"/>
              </a:rPr>
              <a:t>6</a:t>
            </a:r>
            <a:r>
              <a:rPr lang="en-US" sz="1600" dirty="0" smtClean="0">
                <a:ea typeface="ヒラギノ角ゴ Pro W3" charset="0"/>
                <a:cs typeface="ヒラギノ角ゴ Pro W3" charset="0"/>
              </a:rPr>
              <a:t>, 2012</a:t>
            </a:r>
            <a:r>
              <a:rPr lang="en-US" sz="1600" dirty="0" smtClean="0">
                <a:solidFill>
                  <a:schemeClr val="tx2"/>
                </a:solidFill>
                <a:ea typeface="ヒラギノ角ゴ Pro W3" charset="0"/>
                <a:cs typeface="ヒラギノ角ゴ Pro W3" charset="0"/>
              </a:rPr>
              <a:t> </a:t>
            </a:r>
            <a:r>
              <a:rPr lang="en-US" sz="2800" dirty="0">
                <a:solidFill>
                  <a:schemeClr val="tx2"/>
                </a:solidFill>
                <a:ea typeface="ヒラギノ角ゴ Pro W3" charset="0"/>
                <a:cs typeface="ヒラギノ角ゴ Pro W3" charset="0"/>
              </a:rPr>
              <a:t/>
            </a:r>
            <a:br>
              <a:rPr lang="en-US" sz="2800" dirty="0">
                <a:solidFill>
                  <a:schemeClr val="tx2"/>
                </a:solidFill>
                <a:ea typeface="ヒラギノ角ゴ Pro W3" charset="0"/>
                <a:cs typeface="ヒラギノ角ゴ Pro W3" charset="0"/>
              </a:rPr>
            </a:br>
            <a:endParaRPr lang="en-US" sz="1050" dirty="0">
              <a:solidFill>
                <a:schemeClr val="tx2"/>
              </a:solidFill>
              <a:ea typeface="ヒラギノ角ゴ Pro W3" charset="0"/>
              <a:cs typeface="ヒラギノ角ゴ Pro W3" charset="0"/>
            </a:endParaRPr>
          </a:p>
        </p:txBody>
      </p:sp>
    </p:spTree>
    <p:extLst>
      <p:ext uri="{BB962C8B-B14F-4D97-AF65-F5344CB8AC3E}">
        <p14:creationId xmlns:p14="http://schemas.microsoft.com/office/powerpoint/2010/main" val="171626493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OpenWorld Bookstore</a:t>
            </a:r>
            <a:endParaRPr lang="en-US" dirty="0"/>
          </a:p>
        </p:txBody>
      </p:sp>
      <p:sp>
        <p:nvSpPr>
          <p:cNvPr id="3" name="Content Placeholder 2"/>
          <p:cNvSpPr>
            <a:spLocks noGrp="1"/>
          </p:cNvSpPr>
          <p:nvPr>
            <p:ph sz="half" idx="1"/>
          </p:nvPr>
        </p:nvSpPr>
        <p:spPr>
          <a:xfrm>
            <a:off x="808038" y="1164165"/>
            <a:ext cx="7594282" cy="3297237"/>
          </a:xfrm>
        </p:spPr>
        <p:txBody>
          <a:bodyPr/>
          <a:lstStyle/>
          <a:p>
            <a:r>
              <a:rPr lang="en-US" dirty="0" smtClean="0"/>
              <a:t>Visit the Oracle OpenWorld Bookstore for a fabulous selection of books on many of the conference topics and more!</a:t>
            </a:r>
          </a:p>
          <a:p>
            <a:r>
              <a:rPr lang="en-US" dirty="0" smtClean="0"/>
              <a:t>Bookstore located at Moscone West, Level 2</a:t>
            </a:r>
          </a:p>
          <a:p>
            <a:r>
              <a:rPr lang="en-US" dirty="0" smtClean="0">
                <a:latin typeface="Arial"/>
                <a:cs typeface="Arial"/>
              </a:rPr>
              <a:t>All Books at 20% Discount</a:t>
            </a:r>
          </a:p>
          <a:p>
            <a:endParaRPr lang="en-US" dirty="0"/>
          </a:p>
        </p:txBody>
      </p:sp>
      <p:pic>
        <p:nvPicPr>
          <p:cNvPr id="6" name="Picture 5" descr="DigitalGuru Shirt Logo.eps"/>
          <p:cNvPicPr>
            <a:picLocks noChangeAspect="1"/>
          </p:cNvPicPr>
          <p:nvPr/>
        </p:nvPicPr>
        <p:blipFill>
          <a:blip r:embed="rId3"/>
          <a:srcRect/>
          <a:stretch>
            <a:fillRect/>
          </a:stretch>
        </p:blipFill>
        <p:spPr bwMode="auto">
          <a:xfrm>
            <a:off x="6441439" y="3805556"/>
            <a:ext cx="2263775" cy="47948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Program Agenda</a:t>
            </a:r>
          </a:p>
        </p:txBody>
      </p:sp>
      <p:sp>
        <p:nvSpPr>
          <p:cNvPr id="59395" name="Rectangle 70"/>
          <p:cNvSpPr>
            <a:spLocks noGrp="1" noChangeArrowheads="1"/>
          </p:cNvSpPr>
          <p:nvPr>
            <p:ph idx="1"/>
          </p:nvPr>
        </p:nvSpPr>
        <p:spPr/>
        <p:txBody>
          <a:bodyPr/>
          <a:lstStyle/>
          <a:p>
            <a:r>
              <a:rPr lang="en-US" dirty="0" smtClean="0">
                <a:solidFill>
                  <a:schemeClr val="tx2"/>
                </a:solidFill>
              </a:rPr>
              <a:t>Topic 1</a:t>
            </a:r>
          </a:p>
          <a:p>
            <a:r>
              <a:rPr lang="en-US" dirty="0" smtClean="0"/>
              <a:t>Topic 2</a:t>
            </a:r>
          </a:p>
          <a:p>
            <a:r>
              <a:rPr lang="en-US" dirty="0" smtClean="0"/>
              <a:t>Topic 3</a:t>
            </a:r>
          </a:p>
          <a:p>
            <a:r>
              <a:rPr lang="en-US" dirty="0" smtClean="0"/>
              <a:t>Topic 4</a:t>
            </a:r>
          </a:p>
          <a:p>
            <a:r>
              <a:rPr lang="en-US" dirty="0" smtClean="0"/>
              <a:t>Topic 5</a:t>
            </a:r>
          </a:p>
          <a:p>
            <a:r>
              <a:rPr lang="en-US" dirty="0" smtClean="0"/>
              <a:t>Topic 6</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5"/>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11408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Program Agenda</a:t>
            </a:r>
          </a:p>
        </p:txBody>
      </p:sp>
      <p:sp>
        <p:nvSpPr>
          <p:cNvPr id="59395" name="Rectangle 70"/>
          <p:cNvSpPr>
            <a:spLocks noGrp="1" noChangeArrowheads="1"/>
          </p:cNvSpPr>
          <p:nvPr>
            <p:ph idx="1"/>
          </p:nvPr>
        </p:nvSpPr>
        <p:spPr/>
        <p:txBody>
          <a:bodyPr/>
          <a:lstStyle/>
          <a:p>
            <a:r>
              <a:rPr lang="en-US" dirty="0" smtClean="0">
                <a:solidFill>
                  <a:schemeClr val="tx2"/>
                </a:solidFill>
              </a:rPr>
              <a:t>Topic 1</a:t>
            </a:r>
          </a:p>
          <a:p>
            <a:r>
              <a:rPr lang="en-US" dirty="0" smtClean="0"/>
              <a:t>Topic 2</a:t>
            </a:r>
          </a:p>
          <a:p>
            <a:r>
              <a:rPr lang="en-US" dirty="0" smtClean="0"/>
              <a:t>Topic 3</a:t>
            </a:r>
          </a:p>
          <a:p>
            <a:r>
              <a:rPr lang="en-US" dirty="0" smtClean="0"/>
              <a:t>Topic 4</a:t>
            </a:r>
          </a:p>
          <a:p>
            <a:r>
              <a:rPr lang="en-US" dirty="0" smtClean="0"/>
              <a:t>Topic 5</a:t>
            </a:r>
          </a:p>
          <a:p>
            <a:r>
              <a:rPr lang="en-US" dirty="0" smtClean="0"/>
              <a:t>Topic 6</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5"/>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wrap="square"/>
          <a:lstStyle/>
          <a:p>
            <a:r>
              <a:rPr lang="en-US" dirty="0"/>
              <a:t>Template Guidelines</a:t>
            </a:r>
            <a:endParaRPr lang="en-US" dirty="0">
              <a:ea typeface="ＭＳ Ｐゴシック" pitchFamily="34" charset="-128"/>
            </a:endParaRPr>
          </a:p>
        </p:txBody>
      </p:sp>
      <p:sp>
        <p:nvSpPr>
          <p:cNvPr id="9219" name="Text Placeholder 1"/>
          <p:cNvSpPr>
            <a:spLocks noGrp="1"/>
          </p:cNvSpPr>
          <p:nvPr>
            <p:ph idx="1"/>
          </p:nvPr>
        </p:nvSpPr>
        <p:spPr/>
        <p:txBody>
          <a:bodyPr wrap="square"/>
          <a:lstStyle/>
          <a:p>
            <a:r>
              <a:rPr lang="en-US" dirty="0"/>
              <a:t>The template elements on the master slides may not be altered under any circumstances.</a:t>
            </a:r>
          </a:p>
          <a:p>
            <a:r>
              <a:rPr lang="en-US" dirty="0"/>
              <a:t>Never modify the shape or placement of the red bar, Oracle logos, or overall design.</a:t>
            </a:r>
          </a:p>
          <a:p>
            <a:r>
              <a:rPr lang="en-US" dirty="0"/>
              <a:t>The Oracle corporate presentation template has been carefully designed to adhere to Oracle’</a:t>
            </a:r>
            <a:r>
              <a:rPr lang="en-US" altLang="ja-JP" dirty="0"/>
              <a:t>s brand guidelines.</a:t>
            </a:r>
          </a:p>
          <a:p>
            <a:r>
              <a:rPr lang="en-US" dirty="0"/>
              <a:t>Presentations and individual slides are frequently shared among Oracle presenters. If the template is altered by any individual, incorrect slides will be propagated throughout many presentations.</a:t>
            </a:r>
          </a:p>
          <a:p>
            <a:pPr marL="0" indent="0">
              <a:buNone/>
            </a:pPr>
            <a:r>
              <a:rPr lang="en-US" b="1" dirty="0"/>
              <a:t>To apply a layout to a slide:</a:t>
            </a:r>
          </a:p>
          <a:p>
            <a:r>
              <a:rPr lang="en-US" dirty="0">
                <a:solidFill>
                  <a:schemeClr val="tx2"/>
                </a:solidFill>
              </a:rPr>
              <a:t>PowerPoint 2007–2010</a:t>
            </a:r>
          </a:p>
          <a:p>
            <a:pPr lvl="1"/>
            <a:r>
              <a:rPr lang="en-US" sz="1200" dirty="0"/>
              <a:t>On the Home tab, in the Slides group, click </a:t>
            </a:r>
            <a:r>
              <a:rPr lang="en-US" sz="1200" dirty="0" smtClean="0"/>
              <a:t>the </a:t>
            </a:r>
            <a:r>
              <a:rPr lang="en-US" sz="1200" dirty="0"/>
              <a:t>arrow </a:t>
            </a:r>
            <a:r>
              <a:rPr lang="en-US" sz="1200" dirty="0" smtClean="0"/>
              <a:t/>
            </a:r>
            <a:br>
              <a:rPr lang="en-US" sz="1200" dirty="0" smtClean="0"/>
            </a:br>
            <a:r>
              <a:rPr lang="en-US" sz="1200" dirty="0" smtClean="0"/>
              <a:t>next to </a:t>
            </a:r>
            <a:r>
              <a:rPr lang="en-US" sz="1200" dirty="0"/>
              <a:t>the Layout button. That will </a:t>
            </a:r>
            <a:r>
              <a:rPr lang="en-US" sz="1200" dirty="0" smtClean="0"/>
              <a:t>open </a:t>
            </a:r>
            <a:r>
              <a:rPr lang="en-US" sz="1200" dirty="0"/>
              <a:t>a new window </a:t>
            </a:r>
            <a:r>
              <a:rPr lang="en-US" sz="1200" dirty="0" smtClean="0"/>
              <a:t/>
            </a:r>
            <a:br>
              <a:rPr lang="en-US" sz="1200" dirty="0" smtClean="0"/>
            </a:br>
            <a:r>
              <a:rPr lang="en-US" sz="1200" dirty="0" smtClean="0"/>
              <a:t>with different </a:t>
            </a:r>
            <a:r>
              <a:rPr lang="en-US" sz="1200" dirty="0"/>
              <a:t>layouts from </a:t>
            </a:r>
            <a:r>
              <a:rPr lang="en-US" sz="1200" dirty="0" smtClean="0"/>
              <a:t>the </a:t>
            </a:r>
            <a:r>
              <a:rPr lang="en-US" sz="1200" dirty="0"/>
              <a:t>template.</a:t>
            </a:r>
          </a:p>
          <a:p>
            <a:pPr lvl="1"/>
            <a:r>
              <a:rPr lang="en-US" sz="1200" dirty="0"/>
              <a:t>Click on the layout you want to use and it will be </a:t>
            </a:r>
            <a:br>
              <a:rPr lang="en-US" sz="1200" dirty="0"/>
            </a:br>
            <a:r>
              <a:rPr lang="en-US" sz="1200" dirty="0"/>
              <a:t>applied to your slide.</a:t>
            </a:r>
          </a:p>
          <a:p>
            <a:r>
              <a:rPr lang="en-US" dirty="0">
                <a:solidFill>
                  <a:schemeClr val="tx2"/>
                </a:solidFill>
              </a:rPr>
              <a:t>PowerPoint 2003 </a:t>
            </a:r>
          </a:p>
          <a:p>
            <a:pPr lvl="1"/>
            <a:r>
              <a:rPr lang="en-US" sz="1200" dirty="0"/>
              <a:t>This version does not allow for multiple layouts. </a:t>
            </a:r>
            <a:br>
              <a:rPr lang="en-US" sz="1200" dirty="0"/>
            </a:br>
            <a:r>
              <a:rPr lang="en-US" sz="1200" dirty="0"/>
              <a:t>Users must copy and paste slides manually.</a:t>
            </a:r>
            <a:br>
              <a:rPr lang="en-US" sz="1200" dirty="0"/>
            </a:br>
            <a:r>
              <a:rPr lang="en-US" sz="1200" dirty="0"/>
              <a:t>(See slide 4 for Instructions)</a:t>
            </a:r>
          </a:p>
          <a:p>
            <a:endParaRPr lang="en-US" dirty="0"/>
          </a:p>
        </p:txBody>
      </p:sp>
      <p:grpSp>
        <p:nvGrpSpPr>
          <p:cNvPr id="11" name="Group 2"/>
          <p:cNvGrpSpPr>
            <a:grpSpLocks/>
          </p:cNvGrpSpPr>
          <p:nvPr/>
        </p:nvGrpSpPr>
        <p:grpSpPr bwMode="auto">
          <a:xfrm>
            <a:off x="5386386" y="2374166"/>
            <a:ext cx="2865296" cy="2605610"/>
            <a:chOff x="5695200" y="849600"/>
            <a:chExt cx="3117600" cy="2836292"/>
          </a:xfrm>
        </p:grpSpPr>
        <p:sp>
          <p:nvSpPr>
            <p:cNvPr id="12" name="TextBox 1"/>
            <p:cNvSpPr txBox="1">
              <a:spLocks noChangeArrowheads="1"/>
            </p:cNvSpPr>
            <p:nvPr/>
          </p:nvSpPr>
          <p:spPr bwMode="auto">
            <a:xfrm>
              <a:off x="5695200" y="849600"/>
              <a:ext cx="3117600" cy="4112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sz="1100" b="1" dirty="0">
                  <a:solidFill>
                    <a:schemeClr val="bg1"/>
                  </a:solidFill>
                  <a:ea typeface="ヒラギノ角ゴ Pro W3"/>
                  <a:cs typeface="ヒラギノ角ゴ Pro W3"/>
                </a:rPr>
                <a:t>PowerPoint </a:t>
              </a:r>
              <a:r>
                <a:rPr lang="en-US" sz="1100" b="1" dirty="0" smtClean="0">
                  <a:solidFill>
                    <a:schemeClr val="bg1"/>
                  </a:solidFill>
                  <a:ea typeface="ヒラギノ角ゴ Pro W3"/>
                  <a:cs typeface="ヒラギノ角ゴ Pro W3"/>
                </a:rPr>
                <a:t>2007–2010 </a:t>
              </a:r>
              <a:r>
                <a:rPr lang="en-US" sz="1100" b="1" dirty="0">
                  <a:solidFill>
                    <a:schemeClr val="bg1"/>
                  </a:solidFill>
                  <a:ea typeface="ヒラギノ角ゴ Pro W3"/>
                  <a:cs typeface="ヒラギノ角ゴ Pro W3"/>
                </a:rPr>
                <a:t/>
              </a:r>
              <a:br>
                <a:rPr lang="en-US" sz="1100" b="1" dirty="0">
                  <a:solidFill>
                    <a:schemeClr val="bg1"/>
                  </a:solidFill>
                  <a:ea typeface="ヒラギノ角ゴ Pro W3"/>
                  <a:cs typeface="ヒラギノ角ゴ Pro W3"/>
                </a:rPr>
              </a:br>
              <a:r>
                <a:rPr lang="en-US" sz="1100" b="1" dirty="0">
                  <a:solidFill>
                    <a:schemeClr val="bg1"/>
                  </a:solidFill>
                  <a:ea typeface="ヒラギノ角ゴ Pro W3"/>
                  <a:cs typeface="ヒラギノ角ゴ Pro W3"/>
                </a:rPr>
                <a:t>Template </a:t>
              </a:r>
              <a:r>
                <a:rPr lang="en-US" sz="1100" b="1" dirty="0" smtClean="0">
                  <a:solidFill>
                    <a:schemeClr val="bg1"/>
                  </a:solidFill>
                  <a:ea typeface="ヒラギノ角ゴ Pro W3"/>
                  <a:cs typeface="ヒラギノ角ゴ Pro W3"/>
                </a:rPr>
                <a:t>drop-down </a:t>
              </a:r>
              <a:r>
                <a:rPr lang="en-US" sz="1100" b="1" dirty="0">
                  <a:solidFill>
                    <a:schemeClr val="bg1"/>
                  </a:solidFill>
                  <a:ea typeface="ヒラギノ角ゴ Pro W3"/>
                  <a:cs typeface="ヒラギノ角ゴ Pro W3"/>
                </a:rPr>
                <a:t>window</a:t>
              </a:r>
            </a:p>
          </p:txBody>
        </p:sp>
        <p:pic>
          <p:nvPicPr>
            <p:cNvPr id="13" name="Picture 12"/>
            <p:cNvPicPr/>
            <p:nvPr/>
          </p:nvPicPr>
          <p:blipFill rotWithShape="1">
            <a:blip r:embed="rId2"/>
            <a:srcRect l="51246" t="1" r="32305" b="65161"/>
            <a:stretch/>
          </p:blipFill>
          <p:spPr bwMode="auto">
            <a:xfrm>
              <a:off x="5703136" y="1276790"/>
              <a:ext cx="3109664" cy="2409102"/>
            </a:xfrm>
            <a:prstGeom prst="rect">
              <a:avLst/>
            </a:prstGeom>
            <a:ln>
              <a:solidFill>
                <a:schemeClr val="bg1">
                  <a:lumMod val="75000"/>
                </a:schemeClr>
              </a:solid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125482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8" descr="Exalogic_1upCU_014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2732" y="152009"/>
            <a:ext cx="287655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dirty="0" smtClean="0"/>
              <a:t>Announcing</a:t>
            </a:r>
            <a:endParaRPr lang="en-US" dirty="0"/>
          </a:p>
        </p:txBody>
      </p:sp>
      <p:sp>
        <p:nvSpPr>
          <p:cNvPr id="5" name="Content Placeholder 4"/>
          <p:cNvSpPr>
            <a:spLocks noGrp="1"/>
          </p:cNvSpPr>
          <p:nvPr>
            <p:ph idx="1"/>
          </p:nvPr>
        </p:nvSpPr>
        <p:spPr/>
        <p:txBody>
          <a:bodyPr/>
          <a:lstStyle/>
          <a:p>
            <a:r>
              <a:rPr lang="en-US" dirty="0" smtClean="0"/>
              <a:t>Oracle Product Name</a:t>
            </a:r>
            <a:endParaRPr lang="en-US" dirty="0"/>
          </a:p>
        </p:txBody>
      </p:sp>
      <p:sp>
        <p:nvSpPr>
          <p:cNvPr id="7" name="Rectangle 10"/>
          <p:cNvSpPr>
            <a:spLocks noChangeArrowheads="1"/>
          </p:cNvSpPr>
          <p:nvPr/>
        </p:nvSpPr>
        <p:spPr bwMode="auto">
          <a:xfrm>
            <a:off x="756252" y="4018628"/>
            <a:ext cx="971550" cy="508000"/>
          </a:xfrm>
          <a:prstGeom prst="rect">
            <a:avLst/>
          </a:prstGeom>
          <a:noFill/>
          <a:ln w="3175" cmpd="sng">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34264" tIns="17131" rIns="34264" bIns="17131" anchor="ctr"/>
          <a:lstStyle/>
          <a:p>
            <a:pPr algn="ctr" eaLnBrk="0" hangingPunct="0">
              <a:defRPr/>
            </a:pPr>
            <a:r>
              <a:rPr lang="en-US" sz="1000" dirty="0" smtClean="0">
                <a:solidFill>
                  <a:schemeClr val="bg2">
                    <a:lumMod val="50000"/>
                  </a:schemeClr>
                </a:solidFill>
                <a:ea typeface="ヒラギノ角ゴ Pro W3" charset="-128"/>
              </a:rPr>
              <a:t>ORACLE</a:t>
            </a:r>
          </a:p>
          <a:p>
            <a:pPr algn="ctr" eaLnBrk="0" hangingPunct="0">
              <a:defRPr/>
            </a:pPr>
            <a:r>
              <a:rPr lang="en-US" sz="1000" dirty="0" smtClean="0">
                <a:solidFill>
                  <a:schemeClr val="bg2">
                    <a:lumMod val="50000"/>
                  </a:schemeClr>
                </a:solidFill>
                <a:ea typeface="ヒラギノ角ゴ Pro W3" charset="-128"/>
              </a:rPr>
              <a:t>PRODUCT</a:t>
            </a:r>
          </a:p>
          <a:p>
            <a:pPr algn="ctr" eaLnBrk="0" hangingPunct="0">
              <a:defRPr/>
            </a:pPr>
            <a:r>
              <a:rPr lang="en-US" sz="1000" dirty="0" smtClean="0">
                <a:solidFill>
                  <a:schemeClr val="bg2">
                    <a:lumMod val="50000"/>
                  </a:schemeClr>
                </a:solidFill>
                <a:ea typeface="ヒラギノ角ゴ Pro W3" charset="-128"/>
              </a:rPr>
              <a:t>LOGO</a:t>
            </a:r>
            <a:endParaRPr lang="en-US" sz="1000" dirty="0">
              <a:solidFill>
                <a:schemeClr val="bg2">
                  <a:lumMod val="50000"/>
                </a:schemeClr>
              </a:solidFill>
              <a:ea typeface="ヒラギノ角ゴ Pro W3" charset="-128"/>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wrap="square"/>
          <a:lstStyle/>
          <a:p>
            <a:r>
              <a:rPr lang="en-US" dirty="0" smtClean="0">
                <a:ea typeface="ＭＳ Ｐゴシック" pitchFamily="34" charset="-128"/>
              </a:rPr>
              <a:t>Key Features</a:t>
            </a:r>
          </a:p>
        </p:txBody>
      </p:sp>
      <p:sp>
        <p:nvSpPr>
          <p:cNvPr id="4" name="Content Placeholder 3"/>
          <p:cNvSpPr>
            <a:spLocks noGrp="1"/>
          </p:cNvSpPr>
          <p:nvPr>
            <p:ph sz="half" idx="1"/>
          </p:nvPr>
        </p:nvSpPr>
        <p:spPr/>
        <p:txBody>
          <a:bodyPr/>
          <a:lstStyle/>
          <a:p>
            <a:endParaRPr lang="en-US" dirty="0"/>
          </a:p>
        </p:txBody>
      </p:sp>
      <p:sp>
        <p:nvSpPr>
          <p:cNvPr id="5" name="Content Placeholder 4"/>
          <p:cNvSpPr>
            <a:spLocks noGrp="1"/>
          </p:cNvSpPr>
          <p:nvPr>
            <p:ph sz="half" idx="2"/>
          </p:nvPr>
        </p:nvSpPr>
        <p:spPr/>
        <p:txBody>
          <a:bodyPr/>
          <a:lstStyle/>
          <a:p>
            <a:endParaRPr lang="en-US" dirty="0"/>
          </a:p>
        </p:txBody>
      </p:sp>
      <p:pic>
        <p:nvPicPr>
          <p:cNvPr id="64516" name="Picture 1" descr="Exalogic_HALF_1up_009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8118" y="233363"/>
            <a:ext cx="2303462"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6535" y="2912621"/>
            <a:ext cx="1562100" cy="600075"/>
          </a:xfrm>
          <a:prstGeom prst="rect">
            <a:avLst/>
          </a:prstGeom>
          <a:solidFill>
            <a:schemeClr val="bg1"/>
          </a:solidFill>
          <a:ln w="3175"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smtClean="0">
                <a:solidFill>
                  <a:schemeClr val="bg2">
                    <a:lumMod val="50000"/>
                  </a:schemeClr>
                </a:solidFill>
                <a:latin typeface="Arial" pitchFamily="34" charset="0"/>
                <a:cs typeface="Arial" pitchFamily="34" charset="0"/>
              </a:rPr>
              <a:t>CUSTOMER LOGO</a:t>
            </a:r>
            <a:endParaRPr lang="en-US" sz="900" dirty="0">
              <a:solidFill>
                <a:schemeClr val="bg2">
                  <a:lumMod val="50000"/>
                </a:schemeClr>
              </a:solidFill>
              <a:latin typeface="Arial" pitchFamily="34" charset="0"/>
              <a:cs typeface="Arial" pitchFamily="34" charset="0"/>
            </a:endParaRPr>
          </a:p>
        </p:txBody>
      </p:sp>
      <p:sp>
        <p:nvSpPr>
          <p:cNvPr id="3" name="Title 2"/>
          <p:cNvSpPr>
            <a:spLocks noGrp="1"/>
          </p:cNvSpPr>
          <p:nvPr>
            <p:ph type="title"/>
          </p:nvPr>
        </p:nvSpPr>
        <p:spPr/>
        <p:txBody>
          <a:bodyPr/>
          <a:lstStyle/>
          <a:p>
            <a:r>
              <a:rPr lang="en-US" altLang="en-US" dirty="0" smtClean="0"/>
              <a:t>“</a:t>
            </a:r>
            <a:r>
              <a:rPr lang="en-US" dirty="0" smtClean="0"/>
              <a:t>This slide format serves to call attention to a quote from a prominent customer, executive, or thought leader in regards to a particular topic.</a:t>
            </a:r>
            <a:r>
              <a:rPr lang="en-US" altLang="en-US" dirty="0" smtClean="0"/>
              <a:t>”</a:t>
            </a:r>
            <a:r>
              <a:rPr lang="en-US" dirty="0" smtClean="0"/>
              <a:t/>
            </a:r>
            <a:br>
              <a:rPr lang="en-US" dirty="0" smtClean="0"/>
            </a:br>
            <a:endParaRPr lang="en-US" dirty="0"/>
          </a:p>
        </p:txBody>
      </p:sp>
      <p:sp>
        <p:nvSpPr>
          <p:cNvPr id="9" name="Content Placeholder 8"/>
          <p:cNvSpPr>
            <a:spLocks noGrp="1"/>
          </p:cNvSpPr>
          <p:nvPr>
            <p:ph idx="1"/>
          </p:nvPr>
        </p:nvSpPr>
        <p:spPr/>
        <p:txBody>
          <a:bodyPr/>
          <a:lstStyle/>
          <a:p>
            <a:r>
              <a:rPr lang="en-US" dirty="0" smtClean="0"/>
              <a:t>Name</a:t>
            </a:r>
          </a:p>
          <a:p>
            <a:r>
              <a:rPr lang="en-US" sz="1600" b="0" dirty="0" smtClean="0"/>
              <a:t>Title, Company Name</a:t>
            </a:r>
            <a:endParaRPr lang="en-US" sz="1600" b="0"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ChangeArrowheads="1"/>
          </p:cNvSpPr>
          <p:nvPr/>
        </p:nvSpPr>
        <p:spPr bwMode="auto">
          <a:xfrm>
            <a:off x="0" y="1916203"/>
            <a:ext cx="91440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4138" indent="-84138" algn="ctr">
              <a:lnSpc>
                <a:spcPct val="90000"/>
              </a:lnSpc>
              <a:spcBef>
                <a:spcPct val="20000"/>
              </a:spcBef>
              <a:buClr>
                <a:schemeClr val="tx2"/>
              </a:buClr>
            </a:pPr>
            <a:r>
              <a:rPr lang="en-US" sz="6000" dirty="0">
                <a:solidFill>
                  <a:schemeClr val="bg1"/>
                </a:solidFill>
              </a:rPr>
              <a:t>Q&amp;A</a:t>
            </a:r>
            <a:endParaRPr lang="en-US" sz="1300" dirty="0">
              <a:solidFill>
                <a:schemeClr val="bg1"/>
              </a:solidFill>
            </a:endParaRPr>
          </a:p>
        </p:txBody>
      </p:sp>
      <p:sp>
        <p:nvSpPr>
          <p:cNvPr id="4" name="Title 3"/>
          <p:cNvSpPr>
            <a:spLocks noGrp="1"/>
          </p:cNvSpPr>
          <p:nvPr>
            <p:ph type="title"/>
          </p:nvPr>
        </p:nvSpPr>
        <p:spPr/>
        <p:txBody>
          <a:bodyPr/>
          <a:lstStyle/>
          <a:p>
            <a:endParaRPr lang="en-US"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44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smtClean="0">
              <a:solidFill>
                <a:schemeClr val="tx1"/>
              </a:solidFill>
              <a:latin typeface="Arial" pitchFamily="34" charset="0"/>
              <a:cs typeface="Arial" pitchFamily="34" charset="0"/>
            </a:endParaRPr>
          </a:p>
        </p:txBody>
      </p:sp>
      <p:grpSp>
        <p:nvGrpSpPr>
          <p:cNvPr id="2" name="Group 1"/>
          <p:cNvGrpSpPr/>
          <p:nvPr/>
        </p:nvGrpSpPr>
        <p:grpSpPr>
          <a:xfrm>
            <a:off x="2113332" y="1464413"/>
            <a:ext cx="4936386" cy="1595045"/>
            <a:chOff x="2113332" y="1464413"/>
            <a:chExt cx="4936386" cy="1595045"/>
          </a:xfrm>
        </p:grpSpPr>
        <p:pic>
          <p:nvPicPr>
            <p:cNvPr id="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34" descr="HSET_clr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765406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Information Protection Policy Classification</a:t>
            </a:r>
            <a:endParaRPr lang="en-US" dirty="0"/>
          </a:p>
        </p:txBody>
      </p:sp>
      <p:sp>
        <p:nvSpPr>
          <p:cNvPr id="3" name="Content Placeholder 2"/>
          <p:cNvSpPr>
            <a:spLocks noGrp="1"/>
          </p:cNvSpPr>
          <p:nvPr>
            <p:ph idx="1"/>
          </p:nvPr>
        </p:nvSpPr>
        <p:spPr>
          <a:xfrm>
            <a:off x="806450" y="1111250"/>
            <a:ext cx="8114030" cy="3648075"/>
          </a:xfrm>
        </p:spPr>
        <p:txBody>
          <a:bodyPr/>
          <a:lstStyle/>
          <a:p>
            <a:pPr marL="173736" lvl="1" indent="-173736">
              <a:spcBef>
                <a:spcPts val="0"/>
              </a:spcBef>
              <a:spcAft>
                <a:spcPts val="800"/>
              </a:spcAft>
              <a:buClr>
                <a:srgbClr val="FF0000"/>
              </a:buClr>
              <a:buFont typeface="Arial"/>
              <a:buChar char="•"/>
            </a:pPr>
            <a:r>
              <a:rPr lang="en-US" sz="1025" dirty="0">
                <a:latin typeface="Arial" charset="0"/>
              </a:rPr>
              <a:t>An </a:t>
            </a:r>
            <a:r>
              <a:rPr lang="en-US" sz="1025" dirty="0">
                <a:solidFill>
                  <a:srgbClr val="000000"/>
                </a:solidFill>
                <a:latin typeface="Arial" charset="0"/>
              </a:rPr>
              <a:t>information protection policy notice is built into the Master Template in the </a:t>
            </a:r>
            <a:r>
              <a:rPr lang="en-US" sz="1025" dirty="0" smtClean="0">
                <a:solidFill>
                  <a:srgbClr val="000000"/>
                </a:solidFill>
                <a:latin typeface="Arial" charset="0"/>
              </a:rPr>
              <a:t>lower-left </a:t>
            </a:r>
            <a:r>
              <a:rPr lang="en-US" sz="1025" dirty="0">
                <a:solidFill>
                  <a:srgbClr val="000000"/>
                </a:solidFill>
                <a:latin typeface="Arial" charset="0"/>
              </a:rPr>
              <a:t>corner of the page. For all presentations </a:t>
            </a:r>
            <a:r>
              <a:rPr lang="en-US" sz="1025" dirty="0" smtClean="0">
                <a:solidFill>
                  <a:srgbClr val="000000"/>
                </a:solidFill>
                <a:latin typeface="Arial" charset="0"/>
              </a:rPr>
              <a:t/>
            </a:r>
            <a:br>
              <a:rPr lang="en-US" sz="1025" dirty="0" smtClean="0">
                <a:solidFill>
                  <a:srgbClr val="000000"/>
                </a:solidFill>
                <a:latin typeface="Arial" charset="0"/>
              </a:rPr>
            </a:br>
            <a:r>
              <a:rPr lang="en-US" sz="1025" dirty="0" smtClean="0">
                <a:solidFill>
                  <a:srgbClr val="000000"/>
                </a:solidFill>
                <a:latin typeface="Arial" charset="0"/>
              </a:rPr>
              <a:t>created </a:t>
            </a:r>
            <a:r>
              <a:rPr lang="en-US" sz="1025" dirty="0">
                <a:solidFill>
                  <a:srgbClr val="000000"/>
                </a:solidFill>
                <a:latin typeface="Arial" charset="0"/>
              </a:rPr>
              <a:t>for</a:t>
            </a:r>
            <a:r>
              <a:rPr lang="en-US" sz="1025" b="1" dirty="0">
                <a:solidFill>
                  <a:srgbClr val="000000"/>
                </a:solidFill>
                <a:latin typeface="Arial" charset="0"/>
              </a:rPr>
              <a:t> internal </a:t>
            </a:r>
            <a:r>
              <a:rPr lang="en-US" sz="1025" dirty="0">
                <a:solidFill>
                  <a:srgbClr val="000000"/>
                </a:solidFill>
                <a:latin typeface="Arial" charset="0"/>
              </a:rPr>
              <a:t>use, this notice must be updated with the correct Confidential Information classification, which should not be altered. </a:t>
            </a:r>
            <a:endParaRPr lang="en-US" sz="1025" dirty="0" smtClean="0">
              <a:solidFill>
                <a:srgbClr val="000000"/>
              </a:solidFill>
              <a:latin typeface="Arial" charset="0"/>
            </a:endParaRPr>
          </a:p>
          <a:p>
            <a:pPr marL="173736" lvl="1" indent="-173736">
              <a:spcBef>
                <a:spcPts val="0"/>
              </a:spcBef>
              <a:spcAft>
                <a:spcPts val="800"/>
              </a:spcAft>
              <a:buClr>
                <a:srgbClr val="FF0000"/>
              </a:buClr>
              <a:buFont typeface="Arial"/>
              <a:buChar char="•"/>
            </a:pPr>
            <a:r>
              <a:rPr lang="en-US" sz="1025" dirty="0" smtClean="0">
                <a:solidFill>
                  <a:srgbClr val="FF0000"/>
                </a:solidFill>
                <a:latin typeface="Arial" charset="0"/>
              </a:rPr>
              <a:t>Note</a:t>
            </a:r>
            <a:r>
              <a:rPr lang="en-US" sz="1025" dirty="0">
                <a:solidFill>
                  <a:srgbClr val="FF0000"/>
                </a:solidFill>
                <a:latin typeface="Arial" charset="0"/>
              </a:rPr>
              <a:t>: </a:t>
            </a:r>
            <a:r>
              <a:rPr lang="en-US" sz="1025" dirty="0">
                <a:solidFill>
                  <a:srgbClr val="000000"/>
                </a:solidFill>
                <a:latin typeface="Arial" charset="0"/>
              </a:rPr>
              <a:t>Presentations created for </a:t>
            </a:r>
            <a:r>
              <a:rPr lang="en-US" sz="1025" b="1" dirty="0">
                <a:solidFill>
                  <a:srgbClr val="000000"/>
                </a:solidFill>
                <a:latin typeface="Arial" charset="0"/>
              </a:rPr>
              <a:t>public</a:t>
            </a:r>
            <a:r>
              <a:rPr lang="en-US" sz="1025" dirty="0">
                <a:solidFill>
                  <a:srgbClr val="000000"/>
                </a:solidFill>
                <a:latin typeface="Arial" charset="0"/>
              </a:rPr>
              <a:t> consumption do not need to carry an information protection policy notice. They DO need to </a:t>
            </a:r>
            <a:r>
              <a:rPr lang="en-US" sz="1025" dirty="0" smtClean="0">
                <a:solidFill>
                  <a:srgbClr val="000000"/>
                </a:solidFill>
                <a:latin typeface="Arial" charset="0"/>
              </a:rPr>
              <a:t/>
            </a:r>
            <a:br>
              <a:rPr lang="en-US" sz="1025" dirty="0" smtClean="0">
                <a:solidFill>
                  <a:srgbClr val="000000"/>
                </a:solidFill>
                <a:latin typeface="Arial" charset="0"/>
              </a:rPr>
            </a:br>
            <a:r>
              <a:rPr lang="en-US" sz="1025" dirty="0" smtClean="0">
                <a:solidFill>
                  <a:srgbClr val="000000"/>
                </a:solidFill>
                <a:latin typeface="Arial" charset="0"/>
              </a:rPr>
              <a:t>include </a:t>
            </a:r>
            <a:r>
              <a:rPr lang="en-US" sz="1025" dirty="0">
                <a:solidFill>
                  <a:srgbClr val="000000"/>
                </a:solidFill>
                <a:latin typeface="Arial" charset="0"/>
              </a:rPr>
              <a:t>the Oracle copyright notice as included in this template. Instructions for selecting the appropriate Confidential Information classification for your information protection policy notice or removing it from your template for a public-facing presentation are </a:t>
            </a:r>
            <a:r>
              <a:rPr lang="en-US" sz="1025" dirty="0" smtClean="0">
                <a:solidFill>
                  <a:srgbClr val="000000"/>
                </a:solidFill>
                <a:latin typeface="Arial" charset="0"/>
              </a:rPr>
              <a:t/>
            </a:r>
            <a:br>
              <a:rPr lang="en-US" sz="1025" dirty="0" smtClean="0">
                <a:solidFill>
                  <a:srgbClr val="000000"/>
                </a:solidFill>
                <a:latin typeface="Arial" charset="0"/>
              </a:rPr>
            </a:br>
            <a:r>
              <a:rPr lang="en-US" sz="1025" dirty="0" smtClean="0">
                <a:solidFill>
                  <a:srgbClr val="000000"/>
                </a:solidFill>
                <a:latin typeface="Arial" charset="0"/>
              </a:rPr>
              <a:t>provided </a:t>
            </a:r>
            <a:r>
              <a:rPr lang="en-US" sz="1025" dirty="0">
                <a:solidFill>
                  <a:srgbClr val="000000"/>
                </a:solidFill>
                <a:latin typeface="Arial" charset="0"/>
              </a:rPr>
              <a:t>on the next slide</a:t>
            </a:r>
            <a:r>
              <a:rPr lang="en-US" sz="1025" dirty="0" smtClean="0">
                <a:latin typeface="Arial" charset="0"/>
              </a:rPr>
              <a:t>:</a:t>
            </a:r>
          </a:p>
          <a:p>
            <a:pPr marL="173736" lvl="1" indent="-173736">
              <a:spcBef>
                <a:spcPts val="0"/>
              </a:spcBef>
              <a:spcAft>
                <a:spcPts val="800"/>
              </a:spcAft>
              <a:buClr>
                <a:srgbClr val="FF0000"/>
              </a:buClr>
              <a:buFont typeface="Arial"/>
              <a:buChar char="•"/>
            </a:pPr>
            <a:r>
              <a:rPr lang="en-US" sz="1025" dirty="0">
                <a:latin typeface="Arial" charset="0"/>
              </a:rPr>
              <a:t>The </a:t>
            </a:r>
            <a:r>
              <a:rPr lang="en-US" sz="1025" dirty="0">
                <a:solidFill>
                  <a:srgbClr val="000000"/>
                </a:solidFill>
                <a:latin typeface="Arial" charset="0"/>
              </a:rPr>
              <a:t>three Confidential classifications for Oracle’s information protection policy notice are</a:t>
            </a:r>
            <a:r>
              <a:rPr lang="en-US" sz="1025" dirty="0" smtClean="0">
                <a:latin typeface="Arial" charset="0"/>
              </a:rPr>
              <a:t>:</a:t>
            </a:r>
            <a:r>
              <a:rPr lang="en-US" sz="1025" dirty="0" smtClean="0">
                <a:solidFill>
                  <a:srgbClr val="000000"/>
                </a:solidFill>
                <a:latin typeface="Arial" charset="0"/>
              </a:rPr>
              <a:t> </a:t>
            </a:r>
            <a:endParaRPr lang="en-US" sz="1025" dirty="0">
              <a:latin typeface="Arial" charset="0"/>
            </a:endParaRPr>
          </a:p>
          <a:p>
            <a:pPr marL="411480" lvl="1" indent="-228600">
              <a:spcBef>
                <a:spcPts val="0"/>
              </a:spcBef>
              <a:spcAft>
                <a:spcPts val="600"/>
              </a:spcAft>
              <a:buFont typeface="Arial" pitchFamily="34" charset="0"/>
              <a:buAutoNum type="arabicPeriod"/>
            </a:pPr>
            <a:r>
              <a:rPr lang="en-US" sz="1025" b="1" dirty="0" smtClean="0">
                <a:solidFill>
                  <a:srgbClr val="FF0000"/>
                </a:solidFill>
                <a:latin typeface="Arial" charset="0"/>
              </a:rPr>
              <a:t>Confidential </a:t>
            </a:r>
            <a:r>
              <a:rPr lang="en-US" sz="1025" dirty="0">
                <a:solidFill>
                  <a:schemeClr val="tx2"/>
                </a:solidFill>
              </a:rPr>
              <a:t>–</a:t>
            </a:r>
            <a:r>
              <a:rPr lang="en-US" sz="1025" b="1" dirty="0">
                <a:solidFill>
                  <a:srgbClr val="FF0000"/>
                </a:solidFill>
                <a:latin typeface="Arial" charset="0"/>
              </a:rPr>
              <a:t> Oracle Internal</a:t>
            </a:r>
            <a:r>
              <a:rPr lang="en-US" sz="1025" dirty="0">
                <a:latin typeface="Arial" charset="0"/>
              </a:rPr>
              <a:t>:</a:t>
            </a:r>
            <a:r>
              <a:rPr lang="en-US" sz="1025" dirty="0"/>
              <a:t> </a:t>
            </a:r>
            <a:r>
              <a:rPr lang="en-US" sz="1025" dirty="0">
                <a:latin typeface="Arial" charset="0"/>
              </a:rPr>
              <a:t>for information that must remain confidential to Oracle</a:t>
            </a:r>
            <a:r>
              <a:rPr lang="en-US" sz="1025" dirty="0"/>
              <a:t>.</a:t>
            </a:r>
            <a:br>
              <a:rPr lang="en-US" sz="1025" dirty="0"/>
            </a:br>
            <a:r>
              <a:rPr lang="en-US" sz="900" i="1" dirty="0">
                <a:latin typeface="Arial" charset="0"/>
              </a:rPr>
              <a:t>e.g. Company-wide </a:t>
            </a:r>
            <a:r>
              <a:rPr lang="en-US" sz="900" i="1" dirty="0" err="1">
                <a:latin typeface="Arial" charset="0"/>
              </a:rPr>
              <a:t>sendmails</a:t>
            </a:r>
            <a:r>
              <a:rPr lang="en-US" sz="900" i="1" dirty="0">
                <a:latin typeface="Arial" charset="0"/>
              </a:rPr>
              <a:t>, employee training materials, internal company policies (certain policies, </a:t>
            </a:r>
            <a:r>
              <a:rPr lang="en-US" sz="900" i="1" dirty="0" smtClean="0">
                <a:latin typeface="Arial" charset="0"/>
              </a:rPr>
              <a:t>such </a:t>
            </a:r>
            <a:r>
              <a:rPr lang="en-US" sz="900" i="1" dirty="0">
                <a:latin typeface="Arial" charset="0"/>
              </a:rPr>
              <a:t>as security policies, may require a </a:t>
            </a:r>
            <a:r>
              <a:rPr lang="en-US" sz="900" i="1" dirty="0" smtClean="0">
                <a:latin typeface="Arial" charset="0"/>
              </a:rPr>
              <a:t/>
            </a:r>
            <a:br>
              <a:rPr lang="en-US" sz="900" i="1" dirty="0" smtClean="0">
                <a:latin typeface="Arial" charset="0"/>
              </a:rPr>
            </a:br>
            <a:r>
              <a:rPr lang="en-US" sz="900" i="1" dirty="0" smtClean="0">
                <a:latin typeface="Arial" charset="0"/>
              </a:rPr>
              <a:t>higher </a:t>
            </a:r>
            <a:r>
              <a:rPr lang="en-US" sz="900" i="1" dirty="0">
                <a:latin typeface="Arial" charset="0"/>
              </a:rPr>
              <a:t>level of classification).</a:t>
            </a:r>
          </a:p>
          <a:p>
            <a:pPr marL="411480" lvl="1" indent="-228600">
              <a:spcBef>
                <a:spcPts val="0"/>
              </a:spcBef>
              <a:spcAft>
                <a:spcPts val="600"/>
              </a:spcAft>
              <a:buFont typeface="Arial" pitchFamily="34" charset="0"/>
              <a:buAutoNum type="arabicPeriod"/>
            </a:pPr>
            <a:r>
              <a:rPr lang="en-US" sz="1025" b="1" dirty="0">
                <a:solidFill>
                  <a:srgbClr val="FF0000"/>
                </a:solidFill>
                <a:latin typeface="Arial" charset="0"/>
              </a:rPr>
              <a:t>Confidential </a:t>
            </a:r>
            <a:r>
              <a:rPr lang="en-US" sz="1025" dirty="0">
                <a:solidFill>
                  <a:schemeClr val="tx2"/>
                </a:solidFill>
              </a:rPr>
              <a:t>–</a:t>
            </a:r>
            <a:r>
              <a:rPr lang="en-US" sz="1025" b="1" dirty="0">
                <a:solidFill>
                  <a:srgbClr val="FF0000"/>
                </a:solidFill>
                <a:latin typeface="Arial" charset="0"/>
              </a:rPr>
              <a:t> Oracle Restricted</a:t>
            </a:r>
            <a:r>
              <a:rPr lang="en-US" sz="1025" dirty="0">
                <a:latin typeface="Arial" charset="0"/>
              </a:rPr>
              <a:t>: for information that must remain confidential to Oracle and for which unauthorized disclosure </a:t>
            </a:r>
            <a:r>
              <a:rPr lang="en-US" sz="1025" dirty="0" smtClean="0">
                <a:latin typeface="Arial" charset="0"/>
              </a:rPr>
              <a:t/>
            </a:r>
            <a:br>
              <a:rPr lang="en-US" sz="1025" dirty="0" smtClean="0">
                <a:latin typeface="Arial" charset="0"/>
              </a:rPr>
            </a:br>
            <a:r>
              <a:rPr lang="en-US" sz="1025" dirty="0" smtClean="0">
                <a:latin typeface="Arial" charset="0"/>
              </a:rPr>
              <a:t>could </a:t>
            </a:r>
            <a:r>
              <a:rPr lang="en-US" sz="1025" dirty="0">
                <a:latin typeface="Arial" charset="0"/>
              </a:rPr>
              <a:t>be reasonably expected to result in damage to Oracle’s business.</a:t>
            </a:r>
            <a:br>
              <a:rPr lang="en-US" sz="1025" dirty="0">
                <a:latin typeface="Arial" charset="0"/>
              </a:rPr>
            </a:br>
            <a:r>
              <a:rPr lang="en-US" sz="900" i="1" dirty="0">
                <a:latin typeface="Arial" charset="0"/>
              </a:rPr>
              <a:t>e.g. Internal customer system configurations and requirements, competitive analyses, employee personal contact information, customer contracts </a:t>
            </a:r>
            <a:r>
              <a:rPr lang="en-US" sz="900" i="1" dirty="0" smtClean="0">
                <a:latin typeface="Arial" charset="0"/>
              </a:rPr>
              <a:t/>
            </a:r>
            <a:br>
              <a:rPr lang="en-US" sz="900" i="1" dirty="0" smtClean="0">
                <a:latin typeface="Arial" charset="0"/>
              </a:rPr>
            </a:br>
            <a:r>
              <a:rPr lang="en-US" sz="900" i="1" dirty="0" smtClean="0">
                <a:latin typeface="Arial" charset="0"/>
              </a:rPr>
              <a:t>and </a:t>
            </a:r>
            <a:r>
              <a:rPr lang="en-US" sz="900" i="1" dirty="0">
                <a:latin typeface="Arial" charset="0"/>
              </a:rPr>
              <a:t>ordering documents, budget information, contracts and </a:t>
            </a:r>
            <a:r>
              <a:rPr lang="en-US" sz="900" i="1" dirty="0" smtClean="0">
                <a:latin typeface="Arial" charset="0"/>
              </a:rPr>
              <a:t>proposals </a:t>
            </a:r>
            <a:r>
              <a:rPr lang="en-US" sz="900" i="1" dirty="0">
                <a:latin typeface="Arial" charset="0"/>
              </a:rPr>
              <a:t>from vendors, organization charts.</a:t>
            </a:r>
          </a:p>
          <a:p>
            <a:pPr marL="411480" lvl="1" indent="-228600">
              <a:spcBef>
                <a:spcPts val="0"/>
              </a:spcBef>
              <a:spcAft>
                <a:spcPts val="800"/>
              </a:spcAft>
              <a:buFont typeface="Arial" pitchFamily="34" charset="0"/>
              <a:buAutoNum type="arabicPeriod"/>
            </a:pPr>
            <a:r>
              <a:rPr lang="en-US" sz="1025" b="1" dirty="0">
                <a:solidFill>
                  <a:srgbClr val="FF0000"/>
                </a:solidFill>
                <a:latin typeface="Arial" charset="0"/>
              </a:rPr>
              <a:t>Confidential </a:t>
            </a:r>
            <a:r>
              <a:rPr lang="en-US" sz="1025" dirty="0">
                <a:solidFill>
                  <a:schemeClr val="tx2"/>
                </a:solidFill>
              </a:rPr>
              <a:t>–</a:t>
            </a:r>
            <a:r>
              <a:rPr lang="en-US" sz="1025" b="1" dirty="0">
                <a:solidFill>
                  <a:srgbClr val="FF0000"/>
                </a:solidFill>
                <a:latin typeface="Arial" charset="0"/>
              </a:rPr>
              <a:t> Oracle Highly Restricted</a:t>
            </a:r>
            <a:r>
              <a:rPr lang="en-US" sz="1025" dirty="0">
                <a:latin typeface="Arial" charset="0"/>
              </a:rPr>
              <a:t>: for information that must remain confidential to Oracle and </a:t>
            </a:r>
            <a:br>
              <a:rPr lang="en-US" sz="1025" dirty="0">
                <a:latin typeface="Arial" charset="0"/>
              </a:rPr>
            </a:br>
            <a:r>
              <a:rPr lang="en-US" sz="1025" dirty="0">
                <a:latin typeface="Arial" charset="0"/>
              </a:rPr>
              <a:t>for which unauthorized disclosure could be reasonably expected to result in significant damage </a:t>
            </a:r>
            <a:r>
              <a:rPr lang="en-US" sz="1025" dirty="0" smtClean="0">
                <a:latin typeface="Arial" charset="0"/>
              </a:rPr>
              <a:t>to Oracle’s </a:t>
            </a:r>
            <a:r>
              <a:rPr lang="en-US" sz="1025" dirty="0">
                <a:latin typeface="Arial" charset="0"/>
              </a:rPr>
              <a:t>business.</a:t>
            </a:r>
            <a:br>
              <a:rPr lang="en-US" sz="1025" dirty="0">
                <a:latin typeface="Arial" charset="0"/>
              </a:rPr>
            </a:br>
            <a:r>
              <a:rPr lang="en-US" sz="900" i="1" dirty="0">
                <a:latin typeface="Arial" charset="0"/>
              </a:rPr>
              <a:t>e.g. Strategic business plans such as acquisition plans, encryption keys, information used to authenticate </a:t>
            </a:r>
            <a:r>
              <a:rPr lang="en-US" sz="900" i="1" dirty="0" smtClean="0">
                <a:latin typeface="Arial" charset="0"/>
              </a:rPr>
              <a:t>an </a:t>
            </a:r>
            <a:r>
              <a:rPr lang="en-US" sz="900" i="1" dirty="0">
                <a:latin typeface="Arial" charset="0"/>
              </a:rPr>
              <a:t>individual, source code, </a:t>
            </a:r>
            <a:r>
              <a:rPr lang="en-US" sz="900" i="1" dirty="0" smtClean="0">
                <a:latin typeface="Arial" charset="0"/>
              </a:rPr>
              <a:t/>
            </a:r>
            <a:br>
              <a:rPr lang="en-US" sz="900" i="1" dirty="0" smtClean="0">
                <a:latin typeface="Arial" charset="0"/>
              </a:rPr>
            </a:br>
            <a:r>
              <a:rPr lang="en-US" sz="900" i="1" dirty="0" smtClean="0">
                <a:latin typeface="Arial" charset="0"/>
              </a:rPr>
              <a:t>unannounced </a:t>
            </a:r>
            <a:r>
              <a:rPr lang="en-US" sz="900" i="1" dirty="0">
                <a:latin typeface="Arial" charset="0"/>
              </a:rPr>
              <a:t>financial results, sensitive employee information (Social </a:t>
            </a:r>
            <a:r>
              <a:rPr lang="en-US" sz="900" i="1" dirty="0" smtClean="0">
                <a:latin typeface="Arial" charset="0"/>
              </a:rPr>
              <a:t>Security </a:t>
            </a:r>
            <a:r>
              <a:rPr lang="en-US" sz="900" i="1" dirty="0">
                <a:latin typeface="Arial" charset="0"/>
              </a:rPr>
              <a:t>number/national identifier, certain health information, etc.), </a:t>
            </a:r>
            <a:r>
              <a:rPr lang="en-US" sz="900" i="1" dirty="0" smtClean="0">
                <a:latin typeface="Arial" charset="0"/>
              </a:rPr>
              <a:t/>
            </a:r>
            <a:br>
              <a:rPr lang="en-US" sz="900" i="1" dirty="0" smtClean="0">
                <a:latin typeface="Arial" charset="0"/>
              </a:rPr>
            </a:br>
            <a:r>
              <a:rPr lang="en-US" sz="900" i="1" dirty="0" smtClean="0">
                <a:latin typeface="Arial" charset="0"/>
              </a:rPr>
              <a:t>unfixed </a:t>
            </a:r>
            <a:r>
              <a:rPr lang="en-US" sz="900" i="1" dirty="0">
                <a:latin typeface="Arial" charset="0"/>
              </a:rPr>
              <a:t>product </a:t>
            </a:r>
            <a:r>
              <a:rPr lang="en-US" sz="900" i="1" dirty="0" smtClean="0">
                <a:latin typeface="Arial" charset="0"/>
              </a:rPr>
              <a:t>security </a:t>
            </a:r>
            <a:r>
              <a:rPr lang="en-US" sz="900" i="1" dirty="0">
                <a:latin typeface="Arial" charset="0"/>
              </a:rPr>
              <a:t>vulnerabilities</a:t>
            </a:r>
            <a:r>
              <a:rPr lang="en-US" sz="900" i="1" dirty="0" smtClean="0">
                <a:latin typeface="Arial" charset="0"/>
              </a:rPr>
              <a:t>.</a:t>
            </a:r>
            <a:endParaRPr lang="en-US" sz="900" i="1" dirty="0">
              <a:latin typeface="Arial" charset="0"/>
            </a:endParaRPr>
          </a:p>
          <a:p>
            <a:pPr marL="118872" lvl="1" indent="-118872">
              <a:spcBef>
                <a:spcPts val="0"/>
              </a:spcBef>
              <a:spcAft>
                <a:spcPts val="800"/>
              </a:spcAft>
              <a:buClr>
                <a:srgbClr val="FF0000"/>
              </a:buClr>
              <a:buFont typeface="Arial"/>
              <a:buChar char="•"/>
            </a:pPr>
            <a:r>
              <a:rPr lang="en-US" sz="1025" dirty="0">
                <a:latin typeface="Arial" charset="0"/>
              </a:rPr>
              <a:t>More information about information protection and classification can be found in the </a:t>
            </a:r>
            <a:r>
              <a:rPr lang="en-US" sz="1025" dirty="0">
                <a:latin typeface="Arial" charset="0"/>
                <a:hlinkClick r:id="rId2"/>
              </a:rPr>
              <a:t>Information Protection Policy</a:t>
            </a:r>
            <a:r>
              <a:rPr lang="en-US" sz="1025" dirty="0">
                <a:latin typeface="Arial" charset="0"/>
              </a:rPr>
              <a:t>. </a:t>
            </a:r>
          </a:p>
          <a:p>
            <a:pPr marL="585216" lvl="2" indent="0">
              <a:spcBef>
                <a:spcPts val="0"/>
              </a:spcBef>
              <a:spcAft>
                <a:spcPts val="800"/>
              </a:spcAft>
              <a:buNone/>
            </a:pPr>
            <a:endParaRPr lang="en-US" dirty="0">
              <a:latin typeface="Arial" charset="0"/>
            </a:endParaRPr>
          </a:p>
          <a:p>
            <a:pPr marL="0" indent="0">
              <a:spcBef>
                <a:spcPts val="0"/>
              </a:spcBef>
              <a:spcAft>
                <a:spcPts val="800"/>
              </a:spcAft>
              <a:buNone/>
            </a:pPr>
            <a:endParaRPr lang="en-US" sz="1100" dirty="0"/>
          </a:p>
        </p:txBody>
      </p:sp>
    </p:spTree>
    <p:extLst>
      <p:ext uri="{BB962C8B-B14F-4D97-AF65-F5344CB8AC3E}">
        <p14:creationId xmlns:p14="http://schemas.microsoft.com/office/powerpoint/2010/main" val="38712690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spcAft>
                <a:spcPts val="0"/>
              </a:spcAft>
              <a:buNone/>
            </a:pPr>
            <a:r>
              <a:rPr lang="en-US" sz="1150" dirty="0"/>
              <a:t>To update the </a:t>
            </a:r>
            <a:r>
              <a:rPr lang="en-US" sz="1150" dirty="0" smtClean="0"/>
              <a:t>Confidential Information classification</a:t>
            </a:r>
            <a:r>
              <a:rPr lang="en-US" sz="1150" dirty="0"/>
              <a:t>:</a:t>
            </a:r>
          </a:p>
          <a:p>
            <a:pPr marL="182880" indent="-457200">
              <a:spcAft>
                <a:spcPts val="800"/>
              </a:spcAft>
              <a:buNone/>
            </a:pPr>
            <a:r>
              <a:rPr lang="en-US" sz="1150" dirty="0"/>
              <a:t>1. Copy the correct classification for your presentation</a:t>
            </a:r>
            <a:br>
              <a:rPr lang="en-US" sz="1150" dirty="0"/>
            </a:br>
            <a:r>
              <a:rPr lang="en-US" sz="1150" dirty="0"/>
              <a:t>from the </a:t>
            </a:r>
            <a:r>
              <a:rPr lang="en-US" sz="1150" dirty="0" smtClean="0"/>
              <a:t>options </a:t>
            </a:r>
            <a:r>
              <a:rPr lang="en-US" sz="1150" dirty="0"/>
              <a:t>below:</a:t>
            </a:r>
          </a:p>
          <a:p>
            <a:pPr marL="0" indent="-457200">
              <a:spcAft>
                <a:spcPts val="0"/>
              </a:spcAft>
              <a:buNone/>
            </a:pPr>
            <a:endParaRPr lang="en-US" sz="1150" dirty="0"/>
          </a:p>
          <a:p>
            <a:pPr marL="0" indent="-457200">
              <a:spcAft>
                <a:spcPts val="0"/>
              </a:spcAft>
              <a:buNone/>
            </a:pPr>
            <a:endParaRPr lang="en-US" sz="1150" dirty="0"/>
          </a:p>
          <a:p>
            <a:pPr marL="0" indent="0">
              <a:spcAft>
                <a:spcPts val="0"/>
              </a:spcAft>
              <a:buNone/>
            </a:pPr>
            <a:r>
              <a:rPr lang="en-US" sz="1150" dirty="0"/>
              <a:t>2. On the View tab, click </a:t>
            </a:r>
            <a:r>
              <a:rPr lang="en-US" sz="1150" dirty="0" smtClean="0"/>
              <a:t>Master &gt; Slide </a:t>
            </a:r>
            <a:r>
              <a:rPr lang="en-US" sz="1150" dirty="0"/>
              <a:t>Master.</a:t>
            </a:r>
          </a:p>
          <a:p>
            <a:pPr marL="0" indent="-457200">
              <a:spcAft>
                <a:spcPts val="0"/>
              </a:spcAft>
              <a:buNone/>
            </a:pPr>
            <a:r>
              <a:rPr lang="en-US" sz="1150" dirty="0"/>
              <a:t>3. Click the Master Slide located at the top of </a:t>
            </a:r>
            <a:r>
              <a:rPr lang="en-US" sz="1150" dirty="0" smtClean="0"/>
              <a:t>the </a:t>
            </a:r>
            <a:r>
              <a:rPr lang="en-US" sz="1150" dirty="0"/>
              <a:t>sidebar. </a:t>
            </a:r>
          </a:p>
          <a:p>
            <a:pPr marL="182880" indent="-457200">
              <a:spcAft>
                <a:spcPts val="0"/>
              </a:spcAft>
              <a:buNone/>
            </a:pPr>
            <a:r>
              <a:rPr lang="en-US" sz="1150" dirty="0"/>
              <a:t>4. When the Master Slide is displayed, select </a:t>
            </a:r>
            <a:r>
              <a:rPr lang="en-US" sz="1150" dirty="0" smtClean="0"/>
              <a:t>the Protection </a:t>
            </a:r>
            <a:br>
              <a:rPr lang="en-US" sz="1150" dirty="0" smtClean="0"/>
            </a:br>
            <a:r>
              <a:rPr lang="en-US" sz="1150" dirty="0" smtClean="0"/>
              <a:t>Policy </a:t>
            </a:r>
            <a:r>
              <a:rPr lang="en-US" sz="1150" dirty="0"/>
              <a:t>Notice </a:t>
            </a:r>
            <a:r>
              <a:rPr lang="en-US" sz="1150" dirty="0" smtClean="0"/>
              <a:t>in </a:t>
            </a:r>
            <a:r>
              <a:rPr lang="en-US" sz="1150" dirty="0"/>
              <a:t>the footer.</a:t>
            </a:r>
          </a:p>
          <a:p>
            <a:pPr marL="0" indent="-457200">
              <a:spcAft>
                <a:spcPts val="0"/>
              </a:spcAft>
              <a:buNone/>
            </a:pPr>
            <a:r>
              <a:rPr lang="en-US" sz="1150" dirty="0"/>
              <a:t>5. Paste the correct classification for your </a:t>
            </a:r>
            <a:r>
              <a:rPr lang="en-US" sz="1150" dirty="0" smtClean="0"/>
              <a:t>presentation</a:t>
            </a:r>
            <a:r>
              <a:rPr lang="en-US" sz="1150" dirty="0"/>
              <a:t>. </a:t>
            </a:r>
          </a:p>
          <a:p>
            <a:pPr marL="0" indent="-457200">
              <a:spcAft>
                <a:spcPts val="600"/>
              </a:spcAft>
              <a:buNone/>
            </a:pPr>
            <a:r>
              <a:rPr lang="en-US" sz="1150" dirty="0"/>
              <a:t>6. Close the Master View</a:t>
            </a:r>
            <a:r>
              <a:rPr lang="en-US" sz="1150" dirty="0" smtClean="0"/>
              <a:t>.</a:t>
            </a:r>
            <a:endParaRPr lang="en-US" sz="1150" dirty="0"/>
          </a:p>
          <a:p>
            <a:pPr marL="0" indent="0">
              <a:spcAft>
                <a:spcPts val="0"/>
              </a:spcAft>
              <a:buNone/>
            </a:pPr>
            <a:r>
              <a:rPr lang="en-US" sz="1150" dirty="0"/>
              <a:t>To </a:t>
            </a:r>
            <a:r>
              <a:rPr lang="en-US" sz="1150" dirty="0" smtClean="0">
                <a:solidFill>
                  <a:srgbClr val="FF0000"/>
                </a:solidFill>
              </a:rPr>
              <a:t>remove</a:t>
            </a:r>
            <a:r>
              <a:rPr lang="en-US" sz="1150" dirty="0" smtClean="0"/>
              <a:t> </a:t>
            </a:r>
            <a:r>
              <a:rPr lang="en-US" sz="1150" dirty="0"/>
              <a:t>the </a:t>
            </a:r>
            <a:r>
              <a:rPr lang="en-US" sz="1150" dirty="0" smtClean="0"/>
              <a:t>Confidential Information classification</a:t>
            </a:r>
            <a:r>
              <a:rPr lang="en-US" sz="1150" dirty="0"/>
              <a:t>:</a:t>
            </a:r>
          </a:p>
          <a:p>
            <a:pPr marL="210312" indent="-457200">
              <a:spcAft>
                <a:spcPts val="0"/>
              </a:spcAft>
              <a:buNone/>
            </a:pPr>
            <a:r>
              <a:rPr lang="en-US" sz="1150" dirty="0"/>
              <a:t>1. </a:t>
            </a:r>
            <a:r>
              <a:rPr lang="en-US" sz="1150" dirty="0" smtClean="0"/>
              <a:t>On </a:t>
            </a:r>
            <a:r>
              <a:rPr lang="en-US" sz="1150" dirty="0"/>
              <a:t>the View tab, click Master &gt; Slide Master.</a:t>
            </a:r>
          </a:p>
          <a:p>
            <a:pPr marL="210312" indent="-457200">
              <a:spcAft>
                <a:spcPts val="0"/>
              </a:spcAft>
              <a:buNone/>
            </a:pPr>
            <a:r>
              <a:rPr lang="en-US" sz="1150" dirty="0" smtClean="0"/>
              <a:t>2. </a:t>
            </a:r>
            <a:r>
              <a:rPr lang="en-US" sz="1150" dirty="0"/>
              <a:t>Click the Master Slide located at the top of the sidebar. </a:t>
            </a:r>
            <a:endParaRPr lang="en-US" sz="1150" dirty="0" smtClean="0"/>
          </a:p>
          <a:p>
            <a:pPr marL="210312" indent="-457200">
              <a:spcAft>
                <a:spcPts val="0"/>
              </a:spcAft>
              <a:buNone/>
            </a:pPr>
            <a:r>
              <a:rPr lang="en-US" sz="1150" dirty="0"/>
              <a:t>3. </a:t>
            </a:r>
            <a:r>
              <a:rPr lang="en-US" sz="1150" dirty="0" smtClean="0"/>
              <a:t>Delete Protection </a:t>
            </a:r>
            <a:r>
              <a:rPr lang="en-US" sz="1150" smtClean="0"/>
              <a:t>Policy Notice</a:t>
            </a:r>
            <a:r>
              <a:rPr lang="en-US" sz="1150" dirty="0"/>
              <a:t>. </a:t>
            </a:r>
          </a:p>
          <a:p>
            <a:pPr marL="210312" indent="-457200">
              <a:spcAft>
                <a:spcPts val="0"/>
              </a:spcAft>
              <a:buNone/>
            </a:pPr>
            <a:r>
              <a:rPr lang="en-US" sz="1150" dirty="0" smtClean="0"/>
              <a:t>4. </a:t>
            </a:r>
            <a:r>
              <a:rPr lang="en-US" sz="1150" dirty="0"/>
              <a:t>Close the Master View.</a:t>
            </a:r>
          </a:p>
          <a:p>
            <a:pPr marL="210312" indent="-457200">
              <a:spcAft>
                <a:spcPts val="0"/>
              </a:spcAft>
              <a:buNone/>
            </a:pPr>
            <a:endParaRPr lang="en-US" sz="1150" dirty="0"/>
          </a:p>
        </p:txBody>
      </p:sp>
      <p:sp>
        <p:nvSpPr>
          <p:cNvPr id="22531" name="Title 1"/>
          <p:cNvSpPr>
            <a:spLocks noGrp="1"/>
          </p:cNvSpPr>
          <p:nvPr>
            <p:ph type="title"/>
          </p:nvPr>
        </p:nvSpPr>
        <p:spPr/>
        <p:txBody>
          <a:bodyPr/>
          <a:lstStyle/>
          <a:p>
            <a:r>
              <a:rPr lang="en-US" dirty="0"/>
              <a:t>Updating </a:t>
            </a:r>
            <a:r>
              <a:rPr lang="en-US" dirty="0" smtClean="0"/>
              <a:t>Confidential </a:t>
            </a:r>
            <a:r>
              <a:rPr lang="en-US" dirty="0"/>
              <a:t>Classification</a:t>
            </a:r>
            <a:endParaRPr lang="en-US" dirty="0" smtClean="0">
              <a:ea typeface="ＭＳ Ｐゴシック" pitchFamily="34" charset="-128"/>
            </a:endParaRPr>
          </a:p>
        </p:txBody>
      </p:sp>
      <p:sp>
        <p:nvSpPr>
          <p:cNvPr id="26" name="TextBox 25"/>
          <p:cNvSpPr txBox="1"/>
          <p:nvPr/>
        </p:nvSpPr>
        <p:spPr>
          <a:xfrm>
            <a:off x="991053" y="1740805"/>
            <a:ext cx="2986217" cy="610973"/>
          </a:xfrm>
          <a:prstGeom prst="rect">
            <a:avLst/>
          </a:prstGeom>
          <a:noFill/>
          <a:ln w="3175" cmpd="sng">
            <a:noFill/>
          </a:ln>
        </p:spPr>
        <p:txBody>
          <a:bodyPr wrap="none" lIns="0" tIns="18288" rIns="0" bIns="0" rtlCol="0">
            <a:noAutofit/>
          </a:bodyPr>
          <a:lstStyle/>
          <a:p>
            <a:pPr>
              <a:spcAft>
                <a:spcPts val="0"/>
              </a:spcAft>
            </a:pPr>
            <a:r>
              <a:rPr lang="en-US" sz="600" dirty="0" smtClean="0">
                <a:solidFill>
                  <a:srgbClr val="292929"/>
                </a:solidFill>
              </a:rPr>
              <a:t>Confidential </a:t>
            </a:r>
            <a:r>
              <a:rPr lang="en-US" sz="600" dirty="0">
                <a:solidFill>
                  <a:srgbClr val="292929"/>
                </a:solidFill>
              </a:rPr>
              <a:t>– Oracle </a:t>
            </a:r>
            <a:r>
              <a:rPr lang="en-US" sz="600" dirty="0" smtClean="0">
                <a:solidFill>
                  <a:srgbClr val="292929"/>
                </a:solidFill>
              </a:rPr>
              <a:t>Internal</a:t>
            </a:r>
          </a:p>
          <a:p>
            <a:pPr>
              <a:spcAft>
                <a:spcPts val="0"/>
              </a:spcAft>
            </a:pPr>
            <a:endParaRPr lang="en-US" sz="600" dirty="0" smtClean="0">
              <a:solidFill>
                <a:srgbClr val="292929"/>
              </a:solidFill>
            </a:endParaRPr>
          </a:p>
          <a:p>
            <a:pPr>
              <a:spcAft>
                <a:spcPts val="0"/>
              </a:spcAft>
            </a:pPr>
            <a:r>
              <a:rPr lang="en-US" sz="600" dirty="0">
                <a:solidFill>
                  <a:srgbClr val="292929"/>
                </a:solidFill>
              </a:rPr>
              <a:t>Confidential – Oracle </a:t>
            </a:r>
            <a:r>
              <a:rPr lang="en-US" sz="600" dirty="0" smtClean="0">
                <a:solidFill>
                  <a:srgbClr val="292929"/>
                </a:solidFill>
              </a:rPr>
              <a:t>Restricted</a:t>
            </a:r>
          </a:p>
          <a:p>
            <a:pPr>
              <a:spcAft>
                <a:spcPts val="0"/>
              </a:spcAft>
            </a:pPr>
            <a:endParaRPr lang="en-US" sz="600" dirty="0">
              <a:solidFill>
                <a:srgbClr val="292929"/>
              </a:solidFill>
            </a:endParaRPr>
          </a:p>
          <a:p>
            <a:pPr marL="0" lvl="2" indent="0">
              <a:spcAft>
                <a:spcPts val="0"/>
              </a:spcAft>
            </a:pPr>
            <a:r>
              <a:rPr lang="en-US" sz="600" dirty="0">
                <a:solidFill>
                  <a:srgbClr val="292929"/>
                </a:solidFill>
              </a:rPr>
              <a:t>Confidential – Oracle Highly Restricted</a:t>
            </a:r>
            <a:endParaRPr lang="en-US" sz="600" dirty="0" smtClean="0">
              <a:solidFill>
                <a:srgbClr val="292929"/>
              </a:solidFill>
            </a:endParaRPr>
          </a:p>
          <a:p>
            <a:pPr>
              <a:spcAft>
                <a:spcPts val="0"/>
              </a:spcAft>
            </a:pPr>
            <a:endParaRPr lang="en-US" sz="800" dirty="0">
              <a:solidFill>
                <a:srgbClr val="292929"/>
              </a:solidFill>
            </a:endParaRPr>
          </a:p>
        </p:txBody>
      </p:sp>
      <p:grpSp>
        <p:nvGrpSpPr>
          <p:cNvPr id="11" name="Group 10"/>
          <p:cNvGrpSpPr/>
          <p:nvPr/>
        </p:nvGrpSpPr>
        <p:grpSpPr>
          <a:xfrm>
            <a:off x="5510976" y="1188419"/>
            <a:ext cx="3091750" cy="3114015"/>
            <a:chOff x="5465621" y="1387981"/>
            <a:chExt cx="3091750" cy="3114015"/>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6610" y="1841501"/>
              <a:ext cx="3085851" cy="2320160"/>
            </a:xfrm>
            <a:prstGeom prst="rect">
              <a:avLst/>
            </a:prstGeom>
            <a:ln w="3175" cmpd="sng">
              <a:solidFill>
                <a:schemeClr val="bg1">
                  <a:lumMod val="65000"/>
                </a:schemeClr>
              </a:solidFill>
            </a:ln>
          </p:spPr>
        </p:pic>
        <p:sp>
          <p:nvSpPr>
            <p:cNvPr id="13" name="TextBox 1"/>
            <p:cNvSpPr txBox="1">
              <a:spLocks noChangeArrowheads="1"/>
            </p:cNvSpPr>
            <p:nvPr/>
          </p:nvSpPr>
          <p:spPr bwMode="auto">
            <a:xfrm>
              <a:off x="5465621" y="1387981"/>
              <a:ext cx="3091750" cy="41106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algn="ctr" eaLnBrk="1" hangingPunct="1"/>
              <a:r>
                <a:rPr lang="en-US" sz="1100" b="1" dirty="0">
                  <a:solidFill>
                    <a:schemeClr val="bg1"/>
                  </a:solidFill>
                  <a:ea typeface="ヒラギノ角ゴ Pro W3" charset="-128"/>
                </a:rPr>
                <a:t>PowerPoint 2007–2010 </a:t>
              </a:r>
              <a:br>
                <a:rPr lang="en-US" sz="1100" b="1" dirty="0">
                  <a:solidFill>
                    <a:schemeClr val="bg1"/>
                  </a:solidFill>
                  <a:ea typeface="ヒラギノ角ゴ Pro W3" charset="-128"/>
                </a:rPr>
              </a:br>
              <a:r>
                <a:rPr lang="en-US" sz="1100" b="1" dirty="0" smtClean="0">
                  <a:solidFill>
                    <a:schemeClr val="bg1"/>
                  </a:solidFill>
                  <a:ea typeface="ヒラギノ角ゴ Pro W3" charset="-128"/>
                </a:rPr>
                <a:t>Master Slide View</a:t>
              </a:r>
              <a:endParaRPr lang="en-US" sz="1100" b="1" dirty="0">
                <a:solidFill>
                  <a:schemeClr val="bg1"/>
                </a:solidFill>
                <a:ea typeface="ヒラギノ角ゴ Pro W3" charset="-128"/>
              </a:endParaRPr>
            </a:p>
          </p:txBody>
        </p:sp>
        <p:sp>
          <p:nvSpPr>
            <p:cNvPr id="15" name="TextBox 2"/>
            <p:cNvSpPr txBox="1">
              <a:spLocks noChangeArrowheads="1"/>
            </p:cNvSpPr>
            <p:nvPr/>
          </p:nvSpPr>
          <p:spPr bwMode="auto">
            <a:xfrm>
              <a:off x="6062623" y="4281427"/>
              <a:ext cx="1705414" cy="22056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45720" tIns="27432" rIns="9144" bIns="0"/>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100" b="1" dirty="0" smtClean="0">
                  <a:solidFill>
                    <a:schemeClr val="bg1"/>
                  </a:solidFill>
                  <a:ea typeface="ヒラギノ角ゴ Pro W3" charset="-128"/>
                </a:rPr>
                <a:t>Protection Policy Notice</a:t>
              </a:r>
              <a:endParaRPr lang="en-US" sz="1100" b="1" dirty="0">
                <a:solidFill>
                  <a:schemeClr val="bg1"/>
                </a:solidFill>
                <a:ea typeface="ヒラギノ角ゴ Pro W3" charset="-128"/>
              </a:endParaRPr>
            </a:p>
          </p:txBody>
        </p:sp>
        <p:cxnSp>
          <p:nvCxnSpPr>
            <p:cNvPr id="16" name="Straight Arrow Connector 4"/>
            <p:cNvCxnSpPr>
              <a:cxnSpLocks noChangeShapeType="1"/>
            </p:cNvCxnSpPr>
            <p:nvPr/>
          </p:nvCxnSpPr>
          <p:spPr bwMode="auto">
            <a:xfrm flipV="1">
              <a:off x="6894872" y="4120592"/>
              <a:ext cx="1313" cy="209699"/>
            </a:xfrm>
            <a:prstGeom prst="straightConnector1">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7" name="Rectangle 16"/>
            <p:cNvSpPr/>
            <p:nvPr/>
          </p:nvSpPr>
          <p:spPr bwMode="auto">
            <a:xfrm>
              <a:off x="6501662" y="4018571"/>
              <a:ext cx="794488" cy="77179"/>
            </a:xfrm>
            <a:prstGeom prst="rect">
              <a:avLst/>
            </a:prstGeom>
            <a:noFill/>
            <a:ln w="9525" cmpd="sng">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lstStyle/>
            <a:p>
              <a:pPr>
                <a:defRPr/>
              </a:pPr>
              <a:endParaRPr lang="en-US" sz="1600" dirty="0" err="1">
                <a:ln w="3175" cmpd="sng">
                  <a:solidFill>
                    <a:srgbClr val="000000"/>
                  </a:solidFill>
                </a:ln>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183159244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wrap="square">
            <a:noAutofit/>
          </a:bodyPr>
          <a:lstStyle/>
          <a:p>
            <a:r>
              <a:rPr lang="en-US" dirty="0" smtClean="0">
                <a:ea typeface="ＭＳ Ｐゴシック" pitchFamily="34" charset="-128"/>
              </a:rPr>
              <a:t>Slide Sequence</a:t>
            </a:r>
          </a:p>
        </p:txBody>
      </p:sp>
      <p:sp>
        <p:nvSpPr>
          <p:cNvPr id="8" name="Content Placeholder 7"/>
          <p:cNvSpPr>
            <a:spLocks noGrp="1"/>
          </p:cNvSpPr>
          <p:nvPr>
            <p:ph idx="1"/>
          </p:nvPr>
        </p:nvSpPr>
        <p:spPr>
          <a:xfrm>
            <a:off x="806450" y="1111250"/>
            <a:ext cx="3525661" cy="3648075"/>
          </a:xfrm>
        </p:spPr>
        <p:txBody>
          <a:bodyPr wrap="square">
            <a:noAutofit/>
          </a:bodyPr>
          <a:lstStyle/>
          <a:p>
            <a:r>
              <a:rPr lang="en-US" dirty="0"/>
              <a:t>The opening slide is reserved for the </a:t>
            </a:r>
            <a:r>
              <a:rPr lang="en-US" dirty="0" smtClean="0"/>
              <a:t>Oracle </a:t>
            </a:r>
            <a:r>
              <a:rPr lang="en-US" dirty="0"/>
              <a:t>logo.</a:t>
            </a:r>
          </a:p>
          <a:p>
            <a:r>
              <a:rPr lang="en-US" dirty="0" smtClean="0"/>
              <a:t>The format of the standard title slide should never be altered. When co-presenting, a partner logo in the lower right is </a:t>
            </a:r>
            <a:r>
              <a:rPr lang="en-US" dirty="0"/>
              <a:t>acceptable; in addition, a product logo in the upper right is allowed</a:t>
            </a:r>
            <a:r>
              <a:rPr lang="en-US" dirty="0" smtClean="0"/>
              <a:t>. Title of the presentation, presenter names, and photo may </a:t>
            </a:r>
            <a:br>
              <a:rPr lang="en-US" dirty="0" smtClean="0"/>
            </a:br>
            <a:r>
              <a:rPr lang="en-US" dirty="0" smtClean="0"/>
              <a:t>be customized.</a:t>
            </a:r>
          </a:p>
          <a:p>
            <a:r>
              <a:rPr lang="en-US" dirty="0" smtClean="0"/>
              <a:t>The </a:t>
            </a:r>
            <a:r>
              <a:rPr lang="en-US" dirty="0"/>
              <a:t>standard closing slide sequence </a:t>
            </a:r>
            <a:r>
              <a:rPr lang="en-US" dirty="0" smtClean="0"/>
              <a:t>should </a:t>
            </a:r>
            <a:r>
              <a:rPr lang="en-US" dirty="0"/>
              <a:t>be the </a:t>
            </a:r>
            <a:r>
              <a:rPr lang="ja-JP" altLang="en-US" dirty="0"/>
              <a:t>“</a:t>
            </a:r>
            <a:r>
              <a:rPr lang="en-US" altLang="ja-JP" dirty="0"/>
              <a:t>Hardware and Software, Engineered to Work Together</a:t>
            </a:r>
            <a:r>
              <a:rPr lang="ja-JP" altLang="en-US" dirty="0"/>
              <a:t>”</a:t>
            </a:r>
            <a:r>
              <a:rPr lang="en-US" altLang="ja-JP" dirty="0"/>
              <a:t> slide, </a:t>
            </a:r>
            <a:r>
              <a:rPr lang="en-US" altLang="ja-JP" dirty="0" smtClean="0"/>
              <a:t>followed </a:t>
            </a:r>
            <a:r>
              <a:rPr lang="en-US" altLang="ja-JP" dirty="0"/>
              <a:t>by the Oracle logo slide.</a:t>
            </a:r>
          </a:p>
          <a:p>
            <a:r>
              <a:rPr lang="en-US" dirty="0"/>
              <a:t>When appropriate, an acquisition logo can </a:t>
            </a:r>
            <a:br>
              <a:rPr lang="en-US" dirty="0"/>
            </a:br>
            <a:r>
              <a:rPr lang="en-US" dirty="0"/>
              <a:t>be placed on the second slide in your presentation (for further details, see the communications and branding guidelines </a:t>
            </a:r>
            <a:r>
              <a:rPr lang="en-US" dirty="0" smtClean="0"/>
              <a:t>for </a:t>
            </a:r>
            <a:r>
              <a:rPr lang="en-US" dirty="0"/>
              <a:t>the acquired company in question available on the corporate branding site at </a:t>
            </a:r>
            <a:r>
              <a:rPr lang="en-US" dirty="0">
                <a:hlinkClick r:id="rId3"/>
              </a:rPr>
              <a:t>my.oracle.com/site/mktg/creative/creative</a:t>
            </a:r>
            <a:r>
              <a:rPr lang="en-US" dirty="0"/>
              <a:t>.)</a:t>
            </a:r>
          </a:p>
          <a:p>
            <a:endParaRPr lang="en-US" dirty="0"/>
          </a:p>
        </p:txBody>
      </p:sp>
      <p:sp>
        <p:nvSpPr>
          <p:cNvPr id="12305" name="Text Box 9"/>
          <p:cNvSpPr txBox="1">
            <a:spLocks noChangeAspect="1" noChangeArrowheads="1"/>
          </p:cNvSpPr>
          <p:nvPr/>
        </p:nvSpPr>
        <p:spPr bwMode="auto">
          <a:xfrm>
            <a:off x="4573554" y="2100812"/>
            <a:ext cx="3091444"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200" dirty="0"/>
              <a:t>Standard Closing Slide Sequence</a:t>
            </a:r>
          </a:p>
        </p:txBody>
      </p:sp>
      <p:sp>
        <p:nvSpPr>
          <p:cNvPr id="12301" name="Text Box 19"/>
          <p:cNvSpPr txBox="1">
            <a:spLocks noChangeAspect="1" noChangeArrowheads="1"/>
          </p:cNvSpPr>
          <p:nvPr/>
        </p:nvSpPr>
        <p:spPr bwMode="auto">
          <a:xfrm>
            <a:off x="4581492" y="946150"/>
            <a:ext cx="3091471"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200" dirty="0"/>
              <a:t>Standard Opening Slide Sequence</a:t>
            </a:r>
          </a:p>
        </p:txBody>
      </p:sp>
      <p:sp>
        <p:nvSpPr>
          <p:cNvPr id="12295" name="Text Box 11"/>
          <p:cNvSpPr txBox="1">
            <a:spLocks noChangeAspect="1" noChangeArrowheads="1"/>
          </p:cNvSpPr>
          <p:nvPr/>
        </p:nvSpPr>
        <p:spPr bwMode="auto">
          <a:xfrm>
            <a:off x="4581491" y="3319988"/>
            <a:ext cx="3090863" cy="18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lvl1pPr marL="119063" indent="-119063"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pPr eaLnBrk="1" hangingPunct="1"/>
            <a:r>
              <a:rPr lang="en-US" sz="1200" dirty="0"/>
              <a:t>Event Slide Sequence</a:t>
            </a:r>
          </a:p>
        </p:txBody>
      </p:sp>
      <p:grpSp>
        <p:nvGrpSpPr>
          <p:cNvPr id="12" name="Group 11"/>
          <p:cNvGrpSpPr/>
          <p:nvPr/>
        </p:nvGrpSpPr>
        <p:grpSpPr>
          <a:xfrm>
            <a:off x="4574083" y="2355063"/>
            <a:ext cx="3805799" cy="685800"/>
            <a:chOff x="4555067" y="2419600"/>
            <a:chExt cx="3805799" cy="685800"/>
          </a:xfrm>
        </p:grpSpPr>
        <p:pic>
          <p:nvPicPr>
            <p:cNvPr id="3" name="Picture 2" descr="16x9_conten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067" y="2419600"/>
              <a:ext cx="1215000" cy="685800"/>
            </a:xfrm>
            <a:prstGeom prst="rect">
              <a:avLst/>
            </a:prstGeom>
            <a:ln w="3175" cmpd="sng">
              <a:solidFill>
                <a:schemeClr val="bg1">
                  <a:lumMod val="65000"/>
                </a:schemeClr>
              </a:solidFill>
            </a:ln>
          </p:spPr>
        </p:pic>
        <p:pic>
          <p:nvPicPr>
            <p:cNvPr id="10" name="Picture 9" descr="16x9_taglin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467" y="2419600"/>
              <a:ext cx="1215000" cy="685800"/>
            </a:xfrm>
            <a:prstGeom prst="rect">
              <a:avLst/>
            </a:prstGeom>
            <a:ln w="3175" cmpd="sng">
              <a:solidFill>
                <a:schemeClr val="bg1">
                  <a:lumMod val="65000"/>
                </a:schemeClr>
              </a:solidFill>
            </a:ln>
          </p:spPr>
        </p:pic>
        <p:pic>
          <p:nvPicPr>
            <p:cNvPr id="29" name="Picture 28" descr="16x9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5866" y="2419600"/>
              <a:ext cx="1215000" cy="685800"/>
            </a:xfrm>
            <a:prstGeom prst="rect">
              <a:avLst/>
            </a:prstGeom>
            <a:ln w="3175" cmpd="sng">
              <a:solidFill>
                <a:schemeClr val="bg1">
                  <a:lumMod val="65000"/>
                </a:schemeClr>
              </a:solidFill>
            </a:ln>
          </p:spPr>
        </p:pic>
      </p:grpSp>
      <p:grpSp>
        <p:nvGrpSpPr>
          <p:cNvPr id="13" name="Group 12"/>
          <p:cNvGrpSpPr/>
          <p:nvPr/>
        </p:nvGrpSpPr>
        <p:grpSpPr>
          <a:xfrm>
            <a:off x="4574083" y="3566073"/>
            <a:ext cx="3814267" cy="689663"/>
            <a:chOff x="4555067" y="3630610"/>
            <a:chExt cx="3814267" cy="689663"/>
          </a:xfrm>
        </p:grpSpPr>
        <p:grpSp>
          <p:nvGrpSpPr>
            <p:cNvPr id="12296" name="Group 1"/>
            <p:cNvGrpSpPr>
              <a:grpSpLocks/>
            </p:cNvGrpSpPr>
            <p:nvPr/>
          </p:nvGrpSpPr>
          <p:grpSpPr bwMode="auto">
            <a:xfrm>
              <a:off x="5837238" y="3630610"/>
              <a:ext cx="1247775" cy="685866"/>
              <a:chOff x="5849938" y="3589338"/>
              <a:chExt cx="1247775" cy="685800"/>
            </a:xfrm>
          </p:grpSpPr>
          <p:sp>
            <p:nvSpPr>
              <p:cNvPr id="31" name="Rectangle 1037"/>
              <p:cNvSpPr>
                <a:spLocks noChangeArrowheads="1"/>
              </p:cNvSpPr>
              <p:nvPr/>
            </p:nvSpPr>
            <p:spPr bwMode="auto">
              <a:xfrm>
                <a:off x="5849938" y="3589317"/>
                <a:ext cx="1247775" cy="685734"/>
              </a:xfrm>
              <a:prstGeom prst="rect">
                <a:avLst/>
              </a:prstGeom>
              <a:solidFill>
                <a:schemeClr val="tx2"/>
              </a:solidFill>
              <a:ln w="3175">
                <a:solidFill>
                  <a:schemeClr val="bg1">
                    <a:lumMod val="65000"/>
                  </a:schemeClr>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nchor="ctr">
                <a:noAutofit/>
              </a:bodyPr>
              <a:lstStyle/>
              <a:p>
                <a:pPr>
                  <a:defRPr/>
                </a:pPr>
                <a:endParaRPr lang="en-US" dirty="0">
                  <a:cs typeface="+mn-cs"/>
                </a:endParaRPr>
              </a:p>
            </p:txBody>
          </p:sp>
          <p:pic>
            <p:nvPicPr>
              <p:cNvPr id="12300" name="Picture 10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5388" y="3736976"/>
                <a:ext cx="365125"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grpSp>
        <p:pic>
          <p:nvPicPr>
            <p:cNvPr id="30" name="Picture 29" descr="16x9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5067" y="3634473"/>
              <a:ext cx="1215000" cy="685800"/>
            </a:xfrm>
            <a:prstGeom prst="rect">
              <a:avLst/>
            </a:prstGeom>
            <a:ln w="3175" cmpd="sng">
              <a:solidFill>
                <a:schemeClr val="bg1">
                  <a:lumMod val="65000"/>
                </a:schemeClr>
              </a:solidFill>
            </a:ln>
          </p:spPr>
        </p:pic>
        <p:pic>
          <p:nvPicPr>
            <p:cNvPr id="32" name="Picture 31" descr="16x9_conten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334" y="3634473"/>
              <a:ext cx="1215000" cy="685800"/>
            </a:xfrm>
            <a:prstGeom prst="rect">
              <a:avLst/>
            </a:prstGeom>
            <a:ln w="3175" cmpd="sng">
              <a:solidFill>
                <a:schemeClr val="bg1">
                  <a:lumMod val="65000"/>
                </a:schemeClr>
              </a:solidFill>
            </a:ln>
          </p:spPr>
        </p:pic>
      </p:grpSp>
      <p:grpSp>
        <p:nvGrpSpPr>
          <p:cNvPr id="22" name="Group 21"/>
          <p:cNvGrpSpPr/>
          <p:nvPr/>
        </p:nvGrpSpPr>
        <p:grpSpPr>
          <a:xfrm>
            <a:off x="4565617" y="1197488"/>
            <a:ext cx="3814265" cy="685800"/>
            <a:chOff x="4565617" y="1197488"/>
            <a:chExt cx="3814265" cy="685800"/>
          </a:xfrm>
        </p:grpSpPr>
        <p:grpSp>
          <p:nvGrpSpPr>
            <p:cNvPr id="23" name="Group 22"/>
            <p:cNvGrpSpPr/>
            <p:nvPr/>
          </p:nvGrpSpPr>
          <p:grpSpPr>
            <a:xfrm>
              <a:off x="4565617" y="1197488"/>
              <a:ext cx="3814265" cy="685800"/>
              <a:chOff x="4546601" y="1262025"/>
              <a:chExt cx="3814265" cy="685800"/>
            </a:xfrm>
          </p:grpSpPr>
          <p:pic>
            <p:nvPicPr>
              <p:cNvPr id="25" name="Picture 24" descr="16x9_programagend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866" y="1262025"/>
                <a:ext cx="1215000" cy="685800"/>
              </a:xfrm>
              <a:prstGeom prst="rect">
                <a:avLst/>
              </a:prstGeom>
              <a:ln w="3175" cmpd="sng">
                <a:solidFill>
                  <a:schemeClr val="bg1">
                    <a:lumMod val="65000"/>
                  </a:schemeClr>
                </a:solidFill>
              </a:ln>
            </p:spPr>
          </p:pic>
          <p:pic>
            <p:nvPicPr>
              <p:cNvPr id="26" name="Picture 25" descr="16x9_titl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6233" y="1262025"/>
                <a:ext cx="1215000" cy="685800"/>
              </a:xfrm>
              <a:prstGeom prst="rect">
                <a:avLst/>
              </a:prstGeom>
              <a:ln w="3175" cmpd="sng">
                <a:solidFill>
                  <a:schemeClr val="bg1">
                    <a:lumMod val="65000"/>
                  </a:schemeClr>
                </a:solidFill>
              </a:ln>
            </p:spPr>
          </p:pic>
          <p:pic>
            <p:nvPicPr>
              <p:cNvPr id="27" name="Picture 26" descr="16x9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6601" y="1262025"/>
                <a:ext cx="1215000" cy="685800"/>
              </a:xfrm>
              <a:prstGeom prst="rect">
                <a:avLst/>
              </a:prstGeom>
              <a:ln w="3175" cmpd="sng">
                <a:solidFill>
                  <a:schemeClr val="bg1">
                    <a:lumMod val="65000"/>
                  </a:schemeClr>
                </a:solidFill>
              </a:ln>
            </p:spPr>
          </p:pic>
        </p:grpSp>
        <p:sp>
          <p:nvSpPr>
            <p:cNvPr id="24" name="Rectangle 10"/>
            <p:cNvSpPr>
              <a:spLocks noChangeArrowheads="1"/>
            </p:cNvSpPr>
            <p:nvPr/>
          </p:nvSpPr>
          <p:spPr bwMode="auto">
            <a:xfrm>
              <a:off x="6866769" y="1205109"/>
              <a:ext cx="173037" cy="80962"/>
            </a:xfrm>
            <a:prstGeom prst="rect">
              <a:avLst/>
            </a:prstGeom>
            <a:noFill/>
            <a:ln w="6350">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0" tIns="9144" rIns="0" bIns="0"/>
            <a:lstStyle/>
            <a:p>
              <a:pPr algn="ctr" eaLnBrk="0" hangingPunct="0">
                <a:defRPr/>
              </a:pPr>
              <a:r>
                <a:rPr lang="en-US" sz="400" b="1" dirty="0">
                  <a:ea typeface="ヒラギノ角ゴ Pro W3" charset="-128"/>
                  <a:cs typeface="+mn-cs"/>
                </a:rPr>
                <a:t>Logo</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Corporate_PPT_Template_10x5.6_v2.potx</Template>
  <TotalTime>8798</TotalTime>
  <Words>2144</Words>
  <Application>Microsoft Macintosh PowerPoint</Application>
  <PresentationFormat>On-screen Show (16:9)</PresentationFormat>
  <Paragraphs>553</Paragraphs>
  <Slides>66</Slides>
  <Notes>48</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Corporate_PPT_Template_10x5.6_v2</vt:lpstr>
      <vt:lpstr>Introduction</vt:lpstr>
      <vt:lpstr>Table of Contents</vt:lpstr>
      <vt:lpstr>Reformatting 4:3 Presentation to 16:9</vt:lpstr>
      <vt:lpstr>Transferring Slides Between Presentations</vt:lpstr>
      <vt:lpstr>Compatibility Issues</vt:lpstr>
      <vt:lpstr>Template Guidelines</vt:lpstr>
      <vt:lpstr>Information Protection Policy Classification</vt:lpstr>
      <vt:lpstr>Updating Confidential Classification</vt:lpstr>
      <vt:lpstr>Slide Sequence</vt:lpstr>
      <vt:lpstr>Product Logo Placement</vt:lpstr>
      <vt:lpstr>Font Usage</vt:lpstr>
      <vt:lpstr>Inserting and Scaling Images</vt:lpstr>
      <vt:lpstr>Cropping Images</vt:lpstr>
      <vt:lpstr>Screenshot Treatment</vt:lpstr>
      <vt:lpstr>Changing Measurement Units</vt:lpstr>
      <vt:lpstr>Capitalization, Punctuation, and Writing Style</vt:lpstr>
      <vt:lpstr>Formatting Slides for Video Display</vt:lpstr>
      <vt:lpstr>Embedding Video</vt:lpstr>
      <vt:lpstr>Safe Harbor Statements</vt:lpstr>
      <vt:lpstr>PowerPoint Presentation</vt:lpstr>
      <vt:lpstr>PowerPoint Presentation</vt:lpstr>
      <vt:lpstr>Oracle Color Palette</vt:lpstr>
      <vt:lpstr>Vertical Bar Chart</vt:lpstr>
      <vt:lpstr>Horizontal Bar Chart</vt:lpstr>
      <vt:lpstr>Line Chart</vt:lpstr>
      <vt:lpstr>Stacked Bar Chart</vt:lpstr>
      <vt:lpstr>Pie Chart</vt:lpstr>
      <vt:lpstr>Various Charts</vt:lpstr>
      <vt:lpstr>Venn Diagram: Three Circles</vt:lpstr>
      <vt:lpstr>Venn Diagram: Four Circles</vt:lpstr>
      <vt:lpstr>Diagram: Four Boxes</vt:lpstr>
      <vt:lpstr>Arrows and Graphic Elements</vt:lpstr>
      <vt:lpstr>Customized Arrows</vt:lpstr>
      <vt:lpstr>Tables</vt:lpstr>
      <vt:lpstr>Tables</vt:lpstr>
      <vt:lpstr>Tables</vt:lpstr>
      <vt:lpstr>Tables</vt:lpstr>
      <vt:lpstr>Tables</vt:lpstr>
      <vt:lpstr>Tables</vt:lpstr>
      <vt:lpstr>Tables</vt:lpstr>
      <vt:lpstr>List</vt:lpstr>
      <vt:lpstr>Oracle Corporate Photography</vt:lpstr>
      <vt:lpstr>Oracle Corporate Photography</vt:lpstr>
      <vt:lpstr>Oracle Corporate Icons</vt:lpstr>
      <vt:lpstr>Oracle Corporate Logos</vt:lpstr>
      <vt:lpstr>Oracle Partner or Customer Logos</vt:lpstr>
      <vt:lpstr>Oracle Partner or Customer Logos</vt:lpstr>
      <vt:lpstr>Case Study</vt:lpstr>
      <vt:lpstr>Diagram</vt:lpstr>
      <vt:lpstr>Diagram</vt:lpstr>
      <vt:lpstr>Timeline</vt:lpstr>
      <vt:lpstr>PowerPoint Presentation</vt:lpstr>
      <vt:lpstr>PowerPoint Presentation</vt:lpstr>
      <vt:lpstr>PowerPoint Presentation</vt:lpstr>
      <vt:lpstr>PowerPoint Presentation</vt:lpstr>
      <vt:lpstr>Oracle OpenWorld Bookstore</vt:lpstr>
      <vt:lpstr>Program Agenda</vt:lpstr>
      <vt:lpstr>Program Agenda</vt:lpstr>
      <vt:lpstr>PowerPoint Presentation</vt:lpstr>
      <vt:lpstr>PowerPoint Presentation</vt:lpstr>
      <vt:lpstr>Announcing</vt:lpstr>
      <vt:lpstr>Key Features</vt:lpstr>
      <vt:lpstr>“This slide format serves to call attention to a quote from a prominent customer, executive, or thought leader in regards to a particular topic.”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Maricel Lennon</dc:creator>
  <dc:description>This presentation contains information proprietary to Oracle Corporation</dc:description>
  <cp:lastModifiedBy>Oracle Corp</cp:lastModifiedBy>
  <cp:revision>283</cp:revision>
  <cp:lastPrinted>2011-07-26T01:11:56Z</cp:lastPrinted>
  <dcterms:created xsi:type="dcterms:W3CDTF">2011-03-30T19:10:18Z</dcterms:created>
  <dcterms:modified xsi:type="dcterms:W3CDTF">2011-08-23T18:17:33Z</dcterms:modified>
</cp:coreProperties>
</file>